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327" r:id="rId3"/>
    <p:sldId id="313" r:id="rId4"/>
    <p:sldId id="264" r:id="rId5"/>
    <p:sldId id="319" r:id="rId6"/>
    <p:sldId id="326" r:id="rId7"/>
    <p:sldId id="323" r:id="rId8"/>
    <p:sldId id="324" r:id="rId9"/>
    <p:sldId id="320" r:id="rId10"/>
    <p:sldId id="266" r:id="rId11"/>
    <p:sldId id="331" r:id="rId12"/>
    <p:sldId id="328" r:id="rId13"/>
    <p:sldId id="267" r:id="rId14"/>
    <p:sldId id="329" r:id="rId15"/>
    <p:sldId id="325" r:id="rId16"/>
    <p:sldId id="268" r:id="rId17"/>
    <p:sldId id="269" r:id="rId18"/>
    <p:sldId id="270" r:id="rId19"/>
    <p:sldId id="305" r:id="rId20"/>
    <p:sldId id="317" r:id="rId21"/>
    <p:sldId id="322"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15C226F-BE68-49CD-AFF6-3B5E5EA9D132}" v="3" dt="2026-03-31T22:32:22.93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0" d="100"/>
          <a:sy n="60" d="100"/>
        </p:scale>
        <p:origin x="884"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illett, Sally" userId="2e72303c-06ec-48d7-9583-bce9964a50c8" providerId="ADAL" clId="{22FD1BE4-1AC1-43C4-98B1-EFE9C0412E1C}"/>
    <pc:docChg chg="custSel addSld delSld modSld sldOrd">
      <pc:chgData name="Willett, Sally" userId="2e72303c-06ec-48d7-9583-bce9964a50c8" providerId="ADAL" clId="{22FD1BE4-1AC1-43C4-98B1-EFE9C0412E1C}" dt="2026-03-31T22:32:28.611" v="1658" actId="27636"/>
      <pc:docMkLst>
        <pc:docMk/>
      </pc:docMkLst>
      <pc:sldChg chg="modSp mod">
        <pc:chgData name="Willett, Sally" userId="2e72303c-06ec-48d7-9583-bce9964a50c8" providerId="ADAL" clId="{22FD1BE4-1AC1-43C4-98B1-EFE9C0412E1C}" dt="2026-03-31T22:18:11.371" v="1188" actId="20577"/>
        <pc:sldMkLst>
          <pc:docMk/>
          <pc:sldMk cId="2406839284" sldId="256"/>
        </pc:sldMkLst>
        <pc:spChg chg="mod">
          <ac:chgData name="Willett, Sally" userId="2e72303c-06ec-48d7-9583-bce9964a50c8" providerId="ADAL" clId="{22FD1BE4-1AC1-43C4-98B1-EFE9C0412E1C}" dt="2026-03-31T22:18:11.371" v="1188" actId="20577"/>
          <ac:spMkLst>
            <pc:docMk/>
            <pc:sldMk cId="2406839284" sldId="256"/>
            <ac:spMk id="3" creationId="{00000000-0000-0000-0000-000000000000}"/>
          </ac:spMkLst>
        </pc:spChg>
      </pc:sldChg>
      <pc:sldChg chg="modSp mod">
        <pc:chgData name="Willett, Sally" userId="2e72303c-06ec-48d7-9583-bce9964a50c8" providerId="ADAL" clId="{22FD1BE4-1AC1-43C4-98B1-EFE9C0412E1C}" dt="2026-03-31T22:01:12.093" v="323" actId="20577"/>
        <pc:sldMkLst>
          <pc:docMk/>
          <pc:sldMk cId="363618742" sldId="264"/>
        </pc:sldMkLst>
        <pc:spChg chg="mod">
          <ac:chgData name="Willett, Sally" userId="2e72303c-06ec-48d7-9583-bce9964a50c8" providerId="ADAL" clId="{22FD1BE4-1AC1-43C4-98B1-EFE9C0412E1C}" dt="2026-03-31T22:01:12.093" v="323" actId="20577"/>
          <ac:spMkLst>
            <pc:docMk/>
            <pc:sldMk cId="363618742" sldId="264"/>
            <ac:spMk id="4" creationId="{00000000-0000-0000-0000-000000000000}"/>
          </ac:spMkLst>
        </pc:spChg>
      </pc:sldChg>
      <pc:sldChg chg="ord">
        <pc:chgData name="Willett, Sally" userId="2e72303c-06ec-48d7-9583-bce9964a50c8" providerId="ADAL" clId="{22FD1BE4-1AC1-43C4-98B1-EFE9C0412E1C}" dt="2026-03-31T22:20:07.841" v="1226"/>
        <pc:sldMkLst>
          <pc:docMk/>
          <pc:sldMk cId="1056045360" sldId="266"/>
        </pc:sldMkLst>
      </pc:sldChg>
      <pc:sldChg chg="addSp delSp modSp mod">
        <pc:chgData name="Willett, Sally" userId="2e72303c-06ec-48d7-9583-bce9964a50c8" providerId="ADAL" clId="{22FD1BE4-1AC1-43C4-98B1-EFE9C0412E1C}" dt="2026-03-31T22:32:28.611" v="1658" actId="27636"/>
        <pc:sldMkLst>
          <pc:docMk/>
          <pc:sldMk cId="213449920" sldId="267"/>
        </pc:sldMkLst>
        <pc:spChg chg="mod">
          <ac:chgData name="Willett, Sally" userId="2e72303c-06ec-48d7-9583-bce9964a50c8" providerId="ADAL" clId="{22FD1BE4-1AC1-43C4-98B1-EFE9C0412E1C}" dt="2026-03-31T22:20:50.759" v="1238" actId="20577"/>
          <ac:spMkLst>
            <pc:docMk/>
            <pc:sldMk cId="213449920" sldId="267"/>
            <ac:spMk id="2" creationId="{00000000-0000-0000-0000-000000000000}"/>
          </ac:spMkLst>
        </pc:spChg>
        <pc:spChg chg="mod">
          <ac:chgData name="Willett, Sally" userId="2e72303c-06ec-48d7-9583-bce9964a50c8" providerId="ADAL" clId="{22FD1BE4-1AC1-43C4-98B1-EFE9C0412E1C}" dt="2026-03-31T22:32:28.611" v="1658" actId="27636"/>
          <ac:spMkLst>
            <pc:docMk/>
            <pc:sldMk cId="213449920" sldId="267"/>
            <ac:spMk id="3" creationId="{00000000-0000-0000-0000-000000000000}"/>
          </ac:spMkLst>
        </pc:spChg>
        <pc:picChg chg="del">
          <ac:chgData name="Willett, Sally" userId="2e72303c-06ec-48d7-9583-bce9964a50c8" providerId="ADAL" clId="{22FD1BE4-1AC1-43C4-98B1-EFE9C0412E1C}" dt="2026-03-31T22:23:06.791" v="1594" actId="21"/>
          <ac:picMkLst>
            <pc:docMk/>
            <pc:sldMk cId="213449920" sldId="267"/>
            <ac:picMk id="4" creationId="{00000000-0000-0000-0000-000000000000}"/>
          </ac:picMkLst>
        </pc:picChg>
        <pc:picChg chg="add mod">
          <ac:chgData name="Willett, Sally" userId="2e72303c-06ec-48d7-9583-bce9964a50c8" providerId="ADAL" clId="{22FD1BE4-1AC1-43C4-98B1-EFE9C0412E1C}" dt="2026-03-31T22:23:37.827" v="1599" actId="14100"/>
          <ac:picMkLst>
            <pc:docMk/>
            <pc:sldMk cId="213449920" sldId="267"/>
            <ac:picMk id="5" creationId="{DE7EDA77-3B75-5C0F-6F4B-4B7FB12C6E55}"/>
          </ac:picMkLst>
        </pc:picChg>
      </pc:sldChg>
      <pc:sldChg chg="modSp mod">
        <pc:chgData name="Willett, Sally" userId="2e72303c-06ec-48d7-9583-bce9964a50c8" providerId="ADAL" clId="{22FD1BE4-1AC1-43C4-98B1-EFE9C0412E1C}" dt="2026-03-31T22:13:41.316" v="937" actId="20577"/>
        <pc:sldMkLst>
          <pc:docMk/>
          <pc:sldMk cId="3740886520" sldId="269"/>
        </pc:sldMkLst>
        <pc:spChg chg="mod">
          <ac:chgData name="Willett, Sally" userId="2e72303c-06ec-48d7-9583-bce9964a50c8" providerId="ADAL" clId="{22FD1BE4-1AC1-43C4-98B1-EFE9C0412E1C}" dt="2026-03-31T22:13:41.316" v="937" actId="20577"/>
          <ac:spMkLst>
            <pc:docMk/>
            <pc:sldMk cId="3740886520" sldId="269"/>
            <ac:spMk id="3" creationId="{00000000-0000-0000-0000-000000000000}"/>
          </ac:spMkLst>
        </pc:spChg>
      </pc:sldChg>
      <pc:sldChg chg="modSp mod">
        <pc:chgData name="Willett, Sally" userId="2e72303c-06ec-48d7-9583-bce9964a50c8" providerId="ADAL" clId="{22FD1BE4-1AC1-43C4-98B1-EFE9C0412E1C}" dt="2026-03-31T22:15:37.380" v="1017" actId="20577"/>
        <pc:sldMkLst>
          <pc:docMk/>
          <pc:sldMk cId="3925663775" sldId="270"/>
        </pc:sldMkLst>
        <pc:spChg chg="mod">
          <ac:chgData name="Willett, Sally" userId="2e72303c-06ec-48d7-9583-bce9964a50c8" providerId="ADAL" clId="{22FD1BE4-1AC1-43C4-98B1-EFE9C0412E1C}" dt="2026-03-31T22:15:37.380" v="1017" actId="20577"/>
          <ac:spMkLst>
            <pc:docMk/>
            <pc:sldMk cId="3925663775" sldId="270"/>
            <ac:spMk id="3" creationId="{00000000-0000-0000-0000-000000000000}"/>
          </ac:spMkLst>
        </pc:spChg>
      </pc:sldChg>
      <pc:sldChg chg="modSp mod">
        <pc:chgData name="Willett, Sally" userId="2e72303c-06ec-48d7-9583-bce9964a50c8" providerId="ADAL" clId="{22FD1BE4-1AC1-43C4-98B1-EFE9C0412E1C}" dt="2026-03-31T22:14:23.908" v="1012" actId="20577"/>
        <pc:sldMkLst>
          <pc:docMk/>
          <pc:sldMk cId="235117666" sldId="305"/>
        </pc:sldMkLst>
        <pc:spChg chg="mod">
          <ac:chgData name="Willett, Sally" userId="2e72303c-06ec-48d7-9583-bce9964a50c8" providerId="ADAL" clId="{22FD1BE4-1AC1-43C4-98B1-EFE9C0412E1C}" dt="2026-03-31T22:14:23.908" v="1012" actId="20577"/>
          <ac:spMkLst>
            <pc:docMk/>
            <pc:sldMk cId="235117666" sldId="305"/>
            <ac:spMk id="4" creationId="{00000000-0000-0000-0000-000000000000}"/>
          </ac:spMkLst>
        </pc:spChg>
      </pc:sldChg>
      <pc:sldChg chg="modSp mod">
        <pc:chgData name="Willett, Sally" userId="2e72303c-06ec-48d7-9583-bce9964a50c8" providerId="ADAL" clId="{22FD1BE4-1AC1-43C4-98B1-EFE9C0412E1C}" dt="2026-03-31T21:58:52.653" v="257" actId="20577"/>
        <pc:sldMkLst>
          <pc:docMk/>
          <pc:sldMk cId="3288608643" sldId="313"/>
        </pc:sldMkLst>
        <pc:spChg chg="mod">
          <ac:chgData name="Willett, Sally" userId="2e72303c-06ec-48d7-9583-bce9964a50c8" providerId="ADAL" clId="{22FD1BE4-1AC1-43C4-98B1-EFE9C0412E1C}" dt="2026-03-31T21:58:52.653" v="257" actId="20577"/>
          <ac:spMkLst>
            <pc:docMk/>
            <pc:sldMk cId="3288608643" sldId="313"/>
            <ac:spMk id="4" creationId="{00000000-0000-0000-0000-000000000000}"/>
          </ac:spMkLst>
        </pc:spChg>
      </pc:sldChg>
      <pc:sldChg chg="modSp mod">
        <pc:chgData name="Willett, Sally" userId="2e72303c-06ec-48d7-9583-bce9964a50c8" providerId="ADAL" clId="{22FD1BE4-1AC1-43C4-98B1-EFE9C0412E1C}" dt="2026-03-31T22:16:49.909" v="1054" actId="20577"/>
        <pc:sldMkLst>
          <pc:docMk/>
          <pc:sldMk cId="2381491961" sldId="317"/>
        </pc:sldMkLst>
        <pc:spChg chg="mod">
          <ac:chgData name="Willett, Sally" userId="2e72303c-06ec-48d7-9583-bce9964a50c8" providerId="ADAL" clId="{22FD1BE4-1AC1-43C4-98B1-EFE9C0412E1C}" dt="2026-03-31T22:16:28.330" v="1025" actId="20577"/>
          <ac:spMkLst>
            <pc:docMk/>
            <pc:sldMk cId="2381491961" sldId="317"/>
            <ac:spMk id="2" creationId="{00000000-0000-0000-0000-000000000000}"/>
          </ac:spMkLst>
        </pc:spChg>
        <pc:spChg chg="mod">
          <ac:chgData name="Willett, Sally" userId="2e72303c-06ec-48d7-9583-bce9964a50c8" providerId="ADAL" clId="{22FD1BE4-1AC1-43C4-98B1-EFE9C0412E1C}" dt="2026-03-31T22:16:49.909" v="1054" actId="20577"/>
          <ac:spMkLst>
            <pc:docMk/>
            <pc:sldMk cId="2381491961" sldId="317"/>
            <ac:spMk id="4" creationId="{00000000-0000-0000-0000-000000000000}"/>
          </ac:spMkLst>
        </pc:spChg>
      </pc:sldChg>
      <pc:sldChg chg="modSp mod">
        <pc:chgData name="Willett, Sally" userId="2e72303c-06ec-48d7-9583-bce9964a50c8" providerId="ADAL" clId="{22FD1BE4-1AC1-43C4-98B1-EFE9C0412E1C}" dt="2026-03-31T22:03:28.734" v="335" actId="20577"/>
        <pc:sldMkLst>
          <pc:docMk/>
          <pc:sldMk cId="205242455" sldId="319"/>
        </pc:sldMkLst>
        <pc:spChg chg="mod">
          <ac:chgData name="Willett, Sally" userId="2e72303c-06ec-48d7-9583-bce9964a50c8" providerId="ADAL" clId="{22FD1BE4-1AC1-43C4-98B1-EFE9C0412E1C}" dt="2026-03-31T22:03:28.734" v="335" actId="20577"/>
          <ac:spMkLst>
            <pc:docMk/>
            <pc:sldMk cId="205242455" sldId="319"/>
            <ac:spMk id="4" creationId="{00000000-0000-0000-0000-000000000000}"/>
          </ac:spMkLst>
        </pc:spChg>
      </pc:sldChg>
      <pc:sldChg chg="modSp mod">
        <pc:chgData name="Willett, Sally" userId="2e72303c-06ec-48d7-9583-bce9964a50c8" providerId="ADAL" clId="{22FD1BE4-1AC1-43C4-98B1-EFE9C0412E1C}" dt="2026-03-31T22:10:00.925" v="815" actId="20577"/>
        <pc:sldMkLst>
          <pc:docMk/>
          <pc:sldMk cId="3226522604" sldId="320"/>
        </pc:sldMkLst>
        <pc:spChg chg="mod">
          <ac:chgData name="Willett, Sally" userId="2e72303c-06ec-48d7-9583-bce9964a50c8" providerId="ADAL" clId="{22FD1BE4-1AC1-43C4-98B1-EFE9C0412E1C}" dt="2026-03-31T22:10:00.925" v="815" actId="20577"/>
          <ac:spMkLst>
            <pc:docMk/>
            <pc:sldMk cId="3226522604" sldId="320"/>
            <ac:spMk id="3" creationId="{00000000-0000-0000-0000-000000000000}"/>
          </ac:spMkLst>
        </pc:spChg>
      </pc:sldChg>
      <pc:sldChg chg="modSp mod">
        <pc:chgData name="Willett, Sally" userId="2e72303c-06ec-48d7-9583-bce9964a50c8" providerId="ADAL" clId="{22FD1BE4-1AC1-43C4-98B1-EFE9C0412E1C}" dt="2026-03-31T22:17:44.018" v="1177" actId="20577"/>
        <pc:sldMkLst>
          <pc:docMk/>
          <pc:sldMk cId="1552755208" sldId="322"/>
        </pc:sldMkLst>
        <pc:spChg chg="mod">
          <ac:chgData name="Willett, Sally" userId="2e72303c-06ec-48d7-9583-bce9964a50c8" providerId="ADAL" clId="{22FD1BE4-1AC1-43C4-98B1-EFE9C0412E1C}" dt="2026-03-31T22:17:44.018" v="1177" actId="20577"/>
          <ac:spMkLst>
            <pc:docMk/>
            <pc:sldMk cId="1552755208" sldId="322"/>
            <ac:spMk id="4" creationId="{00000000-0000-0000-0000-000000000000}"/>
          </ac:spMkLst>
        </pc:spChg>
      </pc:sldChg>
      <pc:sldChg chg="modSp mod">
        <pc:chgData name="Willett, Sally" userId="2e72303c-06ec-48d7-9583-bce9964a50c8" providerId="ADAL" clId="{22FD1BE4-1AC1-43C4-98B1-EFE9C0412E1C}" dt="2026-03-31T22:06:53.395" v="774" actId="20577"/>
        <pc:sldMkLst>
          <pc:docMk/>
          <pc:sldMk cId="2557130545" sldId="323"/>
        </pc:sldMkLst>
        <pc:spChg chg="mod">
          <ac:chgData name="Willett, Sally" userId="2e72303c-06ec-48d7-9583-bce9964a50c8" providerId="ADAL" clId="{22FD1BE4-1AC1-43C4-98B1-EFE9C0412E1C}" dt="2026-03-31T22:06:53.395" v="774" actId="20577"/>
          <ac:spMkLst>
            <pc:docMk/>
            <pc:sldMk cId="2557130545" sldId="323"/>
            <ac:spMk id="4" creationId="{00000000-0000-0000-0000-000000000000}"/>
          </ac:spMkLst>
        </pc:spChg>
      </pc:sldChg>
      <pc:sldChg chg="modSp mod ord">
        <pc:chgData name="Willett, Sally" userId="2e72303c-06ec-48d7-9583-bce9964a50c8" providerId="ADAL" clId="{22FD1BE4-1AC1-43C4-98B1-EFE9C0412E1C}" dt="2026-03-31T22:19:18.585" v="1216"/>
        <pc:sldMkLst>
          <pc:docMk/>
          <pc:sldMk cId="2330915574" sldId="324"/>
        </pc:sldMkLst>
        <pc:spChg chg="mod">
          <ac:chgData name="Willett, Sally" userId="2e72303c-06ec-48d7-9583-bce9964a50c8" providerId="ADAL" clId="{22FD1BE4-1AC1-43C4-98B1-EFE9C0412E1C}" dt="2026-03-31T22:10:45.445" v="826" actId="20577"/>
          <ac:spMkLst>
            <pc:docMk/>
            <pc:sldMk cId="2330915574" sldId="324"/>
            <ac:spMk id="3" creationId="{00000000-0000-0000-0000-000000000000}"/>
          </ac:spMkLst>
        </pc:spChg>
      </pc:sldChg>
      <pc:sldChg chg="modSp mod">
        <pc:chgData name="Willett, Sally" userId="2e72303c-06ec-48d7-9583-bce9964a50c8" providerId="ADAL" clId="{22FD1BE4-1AC1-43C4-98B1-EFE9C0412E1C}" dt="2026-03-31T22:12:36.980" v="834" actId="20577"/>
        <pc:sldMkLst>
          <pc:docMk/>
          <pc:sldMk cId="752015122" sldId="325"/>
        </pc:sldMkLst>
        <pc:spChg chg="mod">
          <ac:chgData name="Willett, Sally" userId="2e72303c-06ec-48d7-9583-bce9964a50c8" providerId="ADAL" clId="{22FD1BE4-1AC1-43C4-98B1-EFE9C0412E1C}" dt="2026-03-31T22:12:36.980" v="834" actId="20577"/>
          <ac:spMkLst>
            <pc:docMk/>
            <pc:sldMk cId="752015122" sldId="325"/>
            <ac:spMk id="3" creationId="{00000000-0000-0000-0000-000000000000}"/>
          </ac:spMkLst>
        </pc:spChg>
      </pc:sldChg>
      <pc:sldChg chg="modSp add mod ord">
        <pc:chgData name="Willett, Sally" userId="2e72303c-06ec-48d7-9583-bce9964a50c8" providerId="ADAL" clId="{22FD1BE4-1AC1-43C4-98B1-EFE9C0412E1C}" dt="2026-03-31T22:04:49.126" v="354"/>
        <pc:sldMkLst>
          <pc:docMk/>
          <pc:sldMk cId="1188423560" sldId="326"/>
        </pc:sldMkLst>
        <pc:spChg chg="mod">
          <ac:chgData name="Willett, Sally" userId="2e72303c-06ec-48d7-9583-bce9964a50c8" providerId="ADAL" clId="{22FD1BE4-1AC1-43C4-98B1-EFE9C0412E1C}" dt="2026-03-31T22:04:33.934" v="352" actId="20577"/>
          <ac:spMkLst>
            <pc:docMk/>
            <pc:sldMk cId="1188423560" sldId="326"/>
            <ac:spMk id="4" creationId="{3180AABD-0A13-1452-9D3E-39BB3C98D70E}"/>
          </ac:spMkLst>
        </pc:spChg>
      </pc:sldChg>
      <pc:sldChg chg="modSp add mod">
        <pc:chgData name="Willett, Sally" userId="2e72303c-06ec-48d7-9583-bce9964a50c8" providerId="ADAL" clId="{22FD1BE4-1AC1-43C4-98B1-EFE9C0412E1C}" dt="2026-03-31T22:25:30.901" v="1639" actId="20577"/>
        <pc:sldMkLst>
          <pc:docMk/>
          <pc:sldMk cId="1710737981" sldId="327"/>
        </pc:sldMkLst>
        <pc:spChg chg="mod">
          <ac:chgData name="Willett, Sally" userId="2e72303c-06ec-48d7-9583-bce9964a50c8" providerId="ADAL" clId="{22FD1BE4-1AC1-43C4-98B1-EFE9C0412E1C}" dt="2026-03-31T22:25:30.901" v="1639" actId="20577"/>
          <ac:spMkLst>
            <pc:docMk/>
            <pc:sldMk cId="1710737981" sldId="327"/>
            <ac:spMk id="3" creationId="{8AE1575C-4646-E547-50F7-80D5F652AD36}"/>
          </ac:spMkLst>
        </pc:spChg>
      </pc:sldChg>
      <pc:sldChg chg="modSp add mod ord">
        <pc:chgData name="Willett, Sally" userId="2e72303c-06ec-48d7-9583-bce9964a50c8" providerId="ADAL" clId="{22FD1BE4-1AC1-43C4-98B1-EFE9C0412E1C}" dt="2026-03-31T22:25:58.052" v="1649" actId="20577"/>
        <pc:sldMkLst>
          <pc:docMk/>
          <pc:sldMk cId="1035178651" sldId="328"/>
        </pc:sldMkLst>
        <pc:spChg chg="mod">
          <ac:chgData name="Willett, Sally" userId="2e72303c-06ec-48d7-9583-bce9964a50c8" providerId="ADAL" clId="{22FD1BE4-1AC1-43C4-98B1-EFE9C0412E1C}" dt="2026-03-31T22:25:58.052" v="1649" actId="20577"/>
          <ac:spMkLst>
            <pc:docMk/>
            <pc:sldMk cId="1035178651" sldId="328"/>
            <ac:spMk id="3" creationId="{C42898D4-BCC0-90B8-DB0E-3615EE4BCEEE}"/>
          </ac:spMkLst>
        </pc:spChg>
      </pc:sldChg>
      <pc:sldChg chg="add">
        <pc:chgData name="Willett, Sally" userId="2e72303c-06ec-48d7-9583-bce9964a50c8" providerId="ADAL" clId="{22FD1BE4-1AC1-43C4-98B1-EFE9C0412E1C}" dt="2026-03-31T22:20:41.528" v="1227" actId="2890"/>
        <pc:sldMkLst>
          <pc:docMk/>
          <pc:sldMk cId="2910838202" sldId="329"/>
        </pc:sldMkLst>
      </pc:sldChg>
      <pc:sldChg chg="modSp add del mod">
        <pc:chgData name="Willett, Sally" userId="2e72303c-06ec-48d7-9583-bce9964a50c8" providerId="ADAL" clId="{22FD1BE4-1AC1-43C4-98B1-EFE9C0412E1C}" dt="2026-03-31T22:24:28.392" v="1618" actId="2696"/>
        <pc:sldMkLst>
          <pc:docMk/>
          <pc:sldMk cId="4224760784" sldId="330"/>
        </pc:sldMkLst>
        <pc:spChg chg="mod">
          <ac:chgData name="Willett, Sally" userId="2e72303c-06ec-48d7-9583-bce9964a50c8" providerId="ADAL" clId="{22FD1BE4-1AC1-43C4-98B1-EFE9C0412E1C}" dt="2026-03-31T22:24:08.406" v="1616" actId="20577"/>
          <ac:spMkLst>
            <pc:docMk/>
            <pc:sldMk cId="4224760784" sldId="330"/>
            <ac:spMk id="2" creationId="{18D0B511-AD64-909C-F5EC-C24AAA5AE8C9}"/>
          </ac:spMkLst>
        </pc:spChg>
      </pc:sldChg>
      <pc:sldChg chg="modSp add mod">
        <pc:chgData name="Willett, Sally" userId="2e72303c-06ec-48d7-9583-bce9964a50c8" providerId="ADAL" clId="{22FD1BE4-1AC1-43C4-98B1-EFE9C0412E1C}" dt="2026-03-31T22:24:36.341" v="1636" actId="20577"/>
        <pc:sldMkLst>
          <pc:docMk/>
          <pc:sldMk cId="3479598896" sldId="331"/>
        </pc:sldMkLst>
        <pc:spChg chg="mod">
          <ac:chgData name="Willett, Sally" userId="2e72303c-06ec-48d7-9583-bce9964a50c8" providerId="ADAL" clId="{22FD1BE4-1AC1-43C4-98B1-EFE9C0412E1C}" dt="2026-03-31T22:24:36.341" v="1636" actId="20577"/>
          <ac:spMkLst>
            <pc:docMk/>
            <pc:sldMk cId="3479598896" sldId="331"/>
            <ac:spMk id="2" creationId="{CAAB03AB-9E3F-3789-013E-83DC1925524B}"/>
          </ac:spMkLst>
        </pc:spChg>
      </pc:sldChg>
    </pc:docChg>
  </pc:docChgLst>
</pc:chgInfo>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97E0307-B85C-446A-8EF0-0407D435D787}" type="datetimeFigureOut">
              <a:rPr lang="en-US" dirty="0"/>
              <a:t>3/31/2026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BD862E7-95FA-4FC4-9EC5-DDBFA8DC7417}" type="datetimeFigureOut">
              <a:rPr lang="en-US" dirty="0"/>
              <a:t>3/31/2026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DB987F2-A784-4F72-BB57-0E9EACDE722E}" type="datetimeFigureOut">
              <a:rPr lang="en-US" dirty="0"/>
              <a:t>3/31/2026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0BBD51E-4B19-444E-85C0-DBD7EB6263F4}" type="datetimeFigureOut">
              <a:rPr lang="en-US" dirty="0"/>
              <a:t>3/31/2026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0D7255A-4AD5-4D3E-9A0A-689DA3BA976C}" type="datetimeFigureOut">
              <a:rPr lang="en-US" dirty="0"/>
              <a:t>3/31/2026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3EE0AD15-87AC-45B2-9EE5-8D165AF83CD7}" type="datetimeFigureOut">
              <a:rPr lang="en-US" dirty="0"/>
              <a:t>3/31/2026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FCC40CCD-F0D6-4CC2-A4C8-2D7D0D875F02}" type="datetimeFigureOut">
              <a:rPr lang="en-US" dirty="0"/>
              <a:t>3/31/2026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3CFE2CC-454D-4466-AC55-B86DA0A87BAE}" type="datetimeFigureOut">
              <a:rPr lang="en-US" dirty="0"/>
              <a:t>3/31/2026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807126" y="5936187"/>
            <a:ext cx="2743200" cy="365125"/>
          </a:xfrm>
        </p:spPr>
        <p:txBody>
          <a:bodyPr/>
          <a:lstStyle/>
          <a:p>
            <a:fld id="{B647B1BF-4039-460D-A637-65428CBD720E}" type="datetimeFigureOut">
              <a:rPr lang="en-US" dirty="0"/>
              <a:t>3/31/2026</a:t>
            </a:fld>
            <a:endParaRPr lang="en-US"/>
          </a:p>
        </p:txBody>
      </p:sp>
      <p:sp>
        <p:nvSpPr>
          <p:cNvPr id="5" name="Footer Placeholder 4"/>
          <p:cNvSpPr>
            <a:spLocks noGrp="1"/>
          </p:cNvSpPr>
          <p:nvPr>
            <p:ph type="ftr" sz="quarter" idx="11"/>
          </p:nvPr>
        </p:nvSpPr>
        <p:spPr>
          <a:xfrm>
            <a:off x="680321" y="5936188"/>
            <a:ext cx="6126805" cy="365125"/>
          </a:xfrm>
        </p:spPr>
        <p:txBody>
          <a:bodyPr/>
          <a:lstStyle/>
          <a:p>
            <a:endParaRPr lang="en-US"/>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AA39ACE-9343-4EBE-B5CA-AEA240A1DC53}" type="datetimeFigureOut">
              <a:rPr lang="en-US" dirty="0"/>
              <a:t>3/31/2026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9A00F7B-89C5-4DF7-A309-6263220147D4}" type="datetimeFigureOut">
              <a:rPr lang="en-US" dirty="0"/>
              <a:t>3/31/2026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0320" y="2336873"/>
            <a:ext cx="4698358" cy="35993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594123" y="2336873"/>
            <a:ext cx="4700058" cy="35993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49C95DE-FD64-4606-AE61-EC1136867CC6}" type="datetimeFigureOut">
              <a:rPr lang="en-US" dirty="0"/>
              <a:t>3/31/2026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DEB0BBD-30FE-4CF1-900A-0C45149F8AF8}" type="datetimeFigureOut">
              <a:rPr lang="en-US" dirty="0"/>
              <a:t>3/31/2026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91A5F7F-3E81-4C65-A4D1-CB62D5B9DB91}" type="datetimeFigureOut">
              <a:rPr lang="en-US" dirty="0"/>
              <a:t>3/31/2026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77ECC86-1672-4627-AEFE-EC5485C73905}" type="datetimeFigureOut">
              <a:rPr lang="en-US" dirty="0"/>
              <a:t>3/31/2026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p>
        </p:txBody>
      </p:sp>
      <p:sp>
        <p:nvSpPr>
          <p:cNvPr id="3" name="Content Placeholder 2"/>
          <p:cNvSpPr>
            <a:spLocks noGrp="1"/>
          </p:cNvSpPr>
          <p:nvPr>
            <p:ph idx="1"/>
          </p:nvPr>
        </p:nvSpPr>
        <p:spPr>
          <a:xfrm>
            <a:off x="4685846" y="2336873"/>
            <a:ext cx="5608336" cy="35993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CDCB01F-D966-4C62-B900-0BE008A90C98}" type="datetimeFigureOut">
              <a:rPr lang="en-US" dirty="0"/>
              <a:t>3/31/2026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E73A0EA-7DC7-4964-BB97-B173EF3B859A}" type="datetimeFigureOut">
              <a:rPr lang="en-US" dirty="0"/>
              <a:t>3/31/2026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30EF52CC-F3D9-41D4-BCE4-C208E61A3F31}" type="datetimeFigureOut">
              <a:rPr lang="en-US" dirty="0"/>
              <a:t>3/31/2026</a:t>
            </a:fld>
            <a:endParaRPr lang="en-US"/>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s://forms.cloud.microsoft/r/sf0PFX5H84"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7200"/>
              <a:t>BOBCAT TIME</a:t>
            </a:r>
          </a:p>
        </p:txBody>
      </p:sp>
      <p:sp>
        <p:nvSpPr>
          <p:cNvPr id="3" name="Subtitle 2"/>
          <p:cNvSpPr>
            <a:spLocks noGrp="1"/>
          </p:cNvSpPr>
          <p:nvPr>
            <p:ph type="subTitle" idx="1"/>
          </p:nvPr>
        </p:nvSpPr>
        <p:spPr>
          <a:xfrm>
            <a:off x="883834" y="4540784"/>
            <a:ext cx="8144134" cy="1810818"/>
          </a:xfrm>
        </p:spPr>
        <p:txBody>
          <a:bodyPr>
            <a:normAutofit/>
          </a:bodyPr>
          <a:lstStyle/>
          <a:p>
            <a:r>
              <a:rPr lang="en-US" sz="3200" dirty="0"/>
              <a:t>April 7 and 8, 2026</a:t>
            </a:r>
          </a:p>
          <a:p>
            <a:r>
              <a:rPr lang="en-US" sz="3200" dirty="0"/>
              <a:t>STAAR Testing Information </a:t>
            </a:r>
          </a:p>
        </p:txBody>
      </p:sp>
    </p:spTree>
    <p:extLst>
      <p:ext uri="{BB962C8B-B14F-4D97-AF65-F5344CB8AC3E}">
        <p14:creationId xmlns:p14="http://schemas.microsoft.com/office/powerpoint/2010/main" val="24068392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STAAR Reminders and Expectations</a:t>
            </a:r>
          </a:p>
        </p:txBody>
      </p:sp>
      <p:sp>
        <p:nvSpPr>
          <p:cNvPr id="3" name="Content Placeholder 2"/>
          <p:cNvSpPr>
            <a:spLocks noGrp="1"/>
          </p:cNvSpPr>
          <p:nvPr>
            <p:ph idx="1"/>
          </p:nvPr>
        </p:nvSpPr>
        <p:spPr>
          <a:xfrm>
            <a:off x="680322" y="2336873"/>
            <a:ext cx="6118624" cy="4103116"/>
          </a:xfrm>
        </p:spPr>
        <p:txBody>
          <a:bodyPr>
            <a:normAutofit fontScale="92500" lnSpcReduction="10000"/>
          </a:bodyPr>
          <a:lstStyle/>
          <a:p>
            <a:r>
              <a:rPr lang="en-US" sz="2800"/>
              <a:t>On all STAAR testing days, FCMS will be in a testing environment</a:t>
            </a:r>
          </a:p>
          <a:p>
            <a:r>
              <a:rPr lang="en-US" sz="2800"/>
              <a:t>All Bobcats are asked to be QUIET in the halls</a:t>
            </a:r>
          </a:p>
          <a:p>
            <a:r>
              <a:rPr lang="en-US" sz="2800"/>
              <a:t>Some bathrooms will be only for testing students</a:t>
            </a:r>
          </a:p>
          <a:p>
            <a:r>
              <a:rPr lang="en-US" sz="2800"/>
              <a:t>Some hallways will be closed for testing rooms and testing students only</a:t>
            </a:r>
          </a:p>
          <a:p>
            <a:r>
              <a:rPr lang="en-US" sz="2800"/>
              <a:t>Some teachers will move rooms for testing</a:t>
            </a:r>
          </a:p>
          <a:p>
            <a:endParaRPr lang="en-US" sz="2800"/>
          </a:p>
          <a:p>
            <a:endParaRPr lang="en-US" sz="2800"/>
          </a:p>
          <a:p>
            <a:endParaRPr lang="en-US"/>
          </a:p>
        </p:txBody>
      </p:sp>
      <p:pic>
        <p:nvPicPr>
          <p:cNvPr id="4" name="Picture 3" descr="Adventurous Tastes: Shhhh!!! Your Eating Is Driving me CRAZY!"/>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68317" y="2692717"/>
            <a:ext cx="5238750" cy="2752725"/>
          </a:xfrm>
          <a:prstGeom prst="rect">
            <a:avLst/>
          </a:prstGeom>
        </p:spPr>
      </p:pic>
    </p:spTree>
    <p:extLst>
      <p:ext uri="{BB962C8B-B14F-4D97-AF65-F5344CB8AC3E}">
        <p14:creationId xmlns:p14="http://schemas.microsoft.com/office/powerpoint/2010/main" val="10560453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74E539-0363-9415-3F54-3A9558D252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AB03AB-9E3F-3789-013E-83DC1925524B}"/>
              </a:ext>
            </a:extLst>
          </p:cNvPr>
          <p:cNvSpPr>
            <a:spLocks noGrp="1"/>
          </p:cNvSpPr>
          <p:nvPr>
            <p:ph type="title"/>
          </p:nvPr>
        </p:nvSpPr>
        <p:spPr/>
        <p:txBody>
          <a:bodyPr/>
          <a:lstStyle/>
          <a:p>
            <a:r>
              <a:rPr lang="en-US" dirty="0"/>
              <a:t>Testing Rooms- if there is time</a:t>
            </a:r>
          </a:p>
        </p:txBody>
      </p:sp>
      <p:sp>
        <p:nvSpPr>
          <p:cNvPr id="4" name="Text Placeholder 3">
            <a:extLst>
              <a:ext uri="{FF2B5EF4-FFF2-40B4-BE49-F238E27FC236}">
                <a16:creationId xmlns:a16="http://schemas.microsoft.com/office/drawing/2014/main" id="{F2A74EFB-3803-0D6F-7A19-9684C15B4F98}"/>
              </a:ext>
            </a:extLst>
          </p:cNvPr>
          <p:cNvSpPr>
            <a:spLocks noGrp="1"/>
          </p:cNvSpPr>
          <p:nvPr>
            <p:ph type="body" sz="half" idx="2"/>
          </p:nvPr>
        </p:nvSpPr>
        <p:spPr>
          <a:xfrm>
            <a:off x="680322" y="2231473"/>
            <a:ext cx="10109598" cy="3704716"/>
          </a:xfrm>
        </p:spPr>
        <p:txBody>
          <a:bodyPr>
            <a:normAutofit fontScale="92500" lnSpcReduction="10000"/>
          </a:bodyPr>
          <a:lstStyle/>
          <a:p>
            <a:pPr marL="457200" indent="-457200">
              <a:buFont typeface="Arial" panose="020B0604020202020204" pitchFamily="34" charset="0"/>
              <a:buChar char="•"/>
            </a:pPr>
            <a:endParaRPr lang="en-US" sz="3200" dirty="0"/>
          </a:p>
          <a:p>
            <a:pPr marL="457200" indent="-457200">
              <a:buFont typeface="Arial" panose="020B0604020202020204" pitchFamily="34" charset="0"/>
              <a:buChar char="•"/>
            </a:pPr>
            <a:r>
              <a:rPr lang="en-US" sz="3200" dirty="0"/>
              <a:t>Teachers- please give each student their testing room assignment.</a:t>
            </a:r>
          </a:p>
          <a:p>
            <a:pPr marL="457200" indent="-457200">
              <a:buFont typeface="Arial" panose="020B0604020202020204" pitchFamily="34" charset="0"/>
              <a:buChar char="•"/>
            </a:pPr>
            <a:r>
              <a:rPr lang="en-US" sz="3200" dirty="0"/>
              <a:t>All teachers have the testing list so ask any teacher.</a:t>
            </a:r>
          </a:p>
          <a:p>
            <a:pPr marL="457200" indent="-457200">
              <a:buFont typeface="Arial" panose="020B0604020202020204" pitchFamily="34" charset="0"/>
              <a:buChar char="•"/>
            </a:pPr>
            <a:r>
              <a:rPr lang="en-US" sz="3200" b="1" dirty="0"/>
              <a:t>Ms. Willett will be at lunch to provide room numbers for students if you don’t have time this week to get your room numbers.</a:t>
            </a:r>
          </a:p>
          <a:p>
            <a:pPr marL="457200" indent="-457200">
              <a:buFont typeface="Arial" panose="020B0604020202020204" pitchFamily="34" charset="0"/>
              <a:buChar char="•"/>
            </a:pPr>
            <a:r>
              <a:rPr lang="en-US" sz="3200" b="1" dirty="0"/>
              <a:t>Students should write down the room number.</a:t>
            </a:r>
          </a:p>
          <a:p>
            <a:endParaRPr lang="en-US" sz="4100" b="1" dirty="0"/>
          </a:p>
          <a:p>
            <a:pPr marL="457200" indent="-457200">
              <a:buFont typeface="Arial" panose="020B0604020202020204" pitchFamily="34" charset="0"/>
              <a:buChar char="•"/>
            </a:pPr>
            <a:endParaRPr lang="en-US" sz="3000" b="1" dirty="0"/>
          </a:p>
        </p:txBody>
      </p:sp>
    </p:spTree>
    <p:extLst>
      <p:ext uri="{BB962C8B-B14F-4D97-AF65-F5344CB8AC3E}">
        <p14:creationId xmlns:p14="http://schemas.microsoft.com/office/powerpoint/2010/main" val="34795988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34B3A1-E763-9CAA-453E-FD3F5232DD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64703F-53CD-EA21-9769-DE18B489D0A4}"/>
              </a:ext>
            </a:extLst>
          </p:cNvPr>
          <p:cNvSpPr>
            <a:spLocks noGrp="1"/>
          </p:cNvSpPr>
          <p:nvPr>
            <p:ph type="ctrTitle"/>
          </p:nvPr>
        </p:nvSpPr>
        <p:spPr/>
        <p:txBody>
          <a:bodyPr/>
          <a:lstStyle/>
          <a:p>
            <a:r>
              <a:rPr lang="en-US" sz="7200"/>
              <a:t>BOBCAT TIME</a:t>
            </a:r>
          </a:p>
        </p:txBody>
      </p:sp>
      <p:sp>
        <p:nvSpPr>
          <p:cNvPr id="3" name="Subtitle 2">
            <a:extLst>
              <a:ext uri="{FF2B5EF4-FFF2-40B4-BE49-F238E27FC236}">
                <a16:creationId xmlns:a16="http://schemas.microsoft.com/office/drawing/2014/main" id="{C42898D4-BCC0-90B8-DB0E-3615EE4BCEEE}"/>
              </a:ext>
            </a:extLst>
          </p:cNvPr>
          <p:cNvSpPr>
            <a:spLocks noGrp="1"/>
          </p:cNvSpPr>
          <p:nvPr>
            <p:ph type="subTitle" idx="1"/>
          </p:nvPr>
        </p:nvSpPr>
        <p:spPr>
          <a:xfrm>
            <a:off x="883834" y="4540784"/>
            <a:ext cx="8144134" cy="1810818"/>
          </a:xfrm>
        </p:spPr>
        <p:txBody>
          <a:bodyPr>
            <a:normAutofit/>
          </a:bodyPr>
          <a:lstStyle/>
          <a:p>
            <a:r>
              <a:rPr lang="en-US" sz="3200" dirty="0"/>
              <a:t>April 8- slides 13- 21</a:t>
            </a:r>
          </a:p>
        </p:txBody>
      </p:sp>
    </p:spTree>
    <p:extLst>
      <p:ext uri="{BB962C8B-B14F-4D97-AF65-F5344CB8AC3E}">
        <p14:creationId xmlns:p14="http://schemas.microsoft.com/office/powerpoint/2010/main" val="10351786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STAAR Lunch count</a:t>
            </a:r>
          </a:p>
        </p:txBody>
      </p:sp>
      <p:sp>
        <p:nvSpPr>
          <p:cNvPr id="3" name="Content Placeholder 2"/>
          <p:cNvSpPr>
            <a:spLocks noGrp="1"/>
          </p:cNvSpPr>
          <p:nvPr>
            <p:ph idx="1"/>
          </p:nvPr>
        </p:nvSpPr>
        <p:spPr>
          <a:xfrm>
            <a:off x="654847" y="2336873"/>
            <a:ext cx="6777920" cy="3599316"/>
          </a:xfrm>
        </p:spPr>
        <p:txBody>
          <a:bodyPr>
            <a:normAutofit fontScale="92500"/>
          </a:bodyPr>
          <a:lstStyle/>
          <a:p>
            <a:r>
              <a:rPr lang="en-US" sz="2800" dirty="0"/>
              <a:t>Teachers please ask the students how many students will need a sack lunch for testing days.</a:t>
            </a:r>
          </a:p>
          <a:p>
            <a:r>
              <a:rPr lang="en-US" sz="2800" dirty="0"/>
              <a:t>At this time, we do not know what the sack lunch will be.  There will be a regular and a vegetarian option.</a:t>
            </a:r>
          </a:p>
          <a:p>
            <a:r>
              <a:rPr lang="en-US" sz="2800"/>
              <a:t>Complete the </a:t>
            </a:r>
            <a:r>
              <a:rPr lang="en-US" sz="2800" dirty="0"/>
              <a:t>2 question form so we can get a count of the number of lunches to prepare. </a:t>
            </a:r>
            <a:r>
              <a:rPr lang="en-US" sz="2800" dirty="0">
                <a:hlinkClick r:id="rId2"/>
              </a:rPr>
              <a:t>STAAR Lunch Form 2026</a:t>
            </a:r>
            <a:r>
              <a:rPr lang="en-US" sz="2800" dirty="0"/>
              <a:t> </a:t>
            </a:r>
          </a:p>
        </p:txBody>
      </p:sp>
      <p:pic>
        <p:nvPicPr>
          <p:cNvPr id="5" name="Picture 4" descr="brown &lt;strong&gt;bag&lt;/strong&gt; it every day and awesomely with the reusable brown paper &lt;strong&gt;bag&lt;/strong&gt; ...">
            <a:extLst>
              <a:ext uri="{FF2B5EF4-FFF2-40B4-BE49-F238E27FC236}">
                <a16:creationId xmlns:a16="http://schemas.microsoft.com/office/drawing/2014/main" id="{DE7EDA77-3B75-5C0F-6F4B-4B7FB12C6E5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18785" y="2575589"/>
            <a:ext cx="3218367" cy="2815118"/>
          </a:xfrm>
          <a:prstGeom prst="rect">
            <a:avLst/>
          </a:prstGeom>
        </p:spPr>
      </p:pic>
    </p:spTree>
    <p:extLst>
      <p:ext uri="{BB962C8B-B14F-4D97-AF65-F5344CB8AC3E}">
        <p14:creationId xmlns:p14="http://schemas.microsoft.com/office/powerpoint/2010/main" val="2134499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51C1E8-40BF-0E6B-0C47-1D3017184A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D7BAC5-295A-A4AC-C199-FA9E0767A915}"/>
              </a:ext>
            </a:extLst>
          </p:cNvPr>
          <p:cNvSpPr>
            <a:spLocks noGrp="1"/>
          </p:cNvSpPr>
          <p:nvPr>
            <p:ph type="title"/>
          </p:nvPr>
        </p:nvSpPr>
        <p:spPr/>
        <p:txBody>
          <a:bodyPr/>
          <a:lstStyle/>
          <a:p>
            <a:r>
              <a:rPr lang="en-US"/>
              <a:t>STAAR Reminders and Expectations</a:t>
            </a:r>
          </a:p>
        </p:txBody>
      </p:sp>
      <p:sp>
        <p:nvSpPr>
          <p:cNvPr id="3" name="Content Placeholder 2">
            <a:extLst>
              <a:ext uri="{FF2B5EF4-FFF2-40B4-BE49-F238E27FC236}">
                <a16:creationId xmlns:a16="http://schemas.microsoft.com/office/drawing/2014/main" id="{55C5B320-910E-1E52-5E3F-490557C0136F}"/>
              </a:ext>
            </a:extLst>
          </p:cNvPr>
          <p:cNvSpPr>
            <a:spLocks noGrp="1"/>
          </p:cNvSpPr>
          <p:nvPr>
            <p:ph idx="1"/>
          </p:nvPr>
        </p:nvSpPr>
        <p:spPr>
          <a:xfrm>
            <a:off x="654847" y="2336873"/>
            <a:ext cx="6777920" cy="3599316"/>
          </a:xfrm>
        </p:spPr>
        <p:txBody>
          <a:bodyPr>
            <a:normAutofit/>
          </a:bodyPr>
          <a:lstStyle/>
          <a:p>
            <a:r>
              <a:rPr lang="en-US" sz="2800"/>
              <a:t>It is important for all students taking a STAAR assessment to be on time (before 8:50 am) and be in attendance all day until dismissal at 4:10 pm. </a:t>
            </a:r>
          </a:p>
          <a:p>
            <a:r>
              <a:rPr lang="en-US" sz="2800"/>
              <a:t>When you arrive early, you have extra time to prepare for testing and can calmly enter your testing room.</a:t>
            </a:r>
          </a:p>
        </p:txBody>
      </p:sp>
      <p:pic>
        <p:nvPicPr>
          <p:cNvPr id="4" name="Picture 3" descr="Cose che capitano] Amore ho un ritardo!">
            <a:extLst>
              <a:ext uri="{FF2B5EF4-FFF2-40B4-BE49-F238E27FC236}">
                <a16:creationId xmlns:a16="http://schemas.microsoft.com/office/drawing/2014/main" id="{68E4C629-B2A6-89FD-15A3-6BE8955FA5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32767" y="2795452"/>
            <a:ext cx="3980564" cy="2892543"/>
          </a:xfrm>
          <a:prstGeom prst="rect">
            <a:avLst/>
          </a:prstGeom>
        </p:spPr>
      </p:pic>
    </p:spTree>
    <p:extLst>
      <p:ext uri="{BB962C8B-B14F-4D97-AF65-F5344CB8AC3E}">
        <p14:creationId xmlns:p14="http://schemas.microsoft.com/office/powerpoint/2010/main" val="29108382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STAAR Reminders and Expectations</a:t>
            </a:r>
          </a:p>
        </p:txBody>
      </p:sp>
      <p:sp>
        <p:nvSpPr>
          <p:cNvPr id="3" name="Content Placeholder 2"/>
          <p:cNvSpPr>
            <a:spLocks noGrp="1"/>
          </p:cNvSpPr>
          <p:nvPr>
            <p:ph idx="1"/>
          </p:nvPr>
        </p:nvSpPr>
        <p:spPr>
          <a:xfrm>
            <a:off x="654847" y="2336873"/>
            <a:ext cx="9873572" cy="3599316"/>
          </a:xfrm>
        </p:spPr>
        <p:txBody>
          <a:bodyPr>
            <a:normAutofit lnSpcReduction="10000"/>
          </a:bodyPr>
          <a:lstStyle/>
          <a:p>
            <a:r>
              <a:rPr lang="en-US" sz="2800" dirty="0"/>
              <a:t>Make sure you charge your laptop the night before your test.  </a:t>
            </a:r>
          </a:p>
          <a:p>
            <a:r>
              <a:rPr lang="en-US" sz="2800" dirty="0"/>
              <a:t>Bring your laptop AND your charger with you on test days.  FCMS does not have chargers for you to borrow. </a:t>
            </a:r>
          </a:p>
          <a:p>
            <a:r>
              <a:rPr lang="en-US" sz="2800" dirty="0"/>
              <a:t>Only students who are STAAR testing will be able to check out a day-use laptop in the morning.  If we run out of loaners you will have to test on a makeup day.</a:t>
            </a:r>
          </a:p>
          <a:p>
            <a:r>
              <a:rPr lang="en-US" sz="2800" dirty="0"/>
              <a:t>Make sure you check your computers to see if you need any updates.</a:t>
            </a:r>
          </a:p>
        </p:txBody>
      </p:sp>
    </p:spTree>
    <p:extLst>
      <p:ext uri="{BB962C8B-B14F-4D97-AF65-F5344CB8AC3E}">
        <p14:creationId xmlns:p14="http://schemas.microsoft.com/office/powerpoint/2010/main" val="7520151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STAAR Reminders and Expectations</a:t>
            </a:r>
          </a:p>
        </p:txBody>
      </p:sp>
      <p:sp>
        <p:nvSpPr>
          <p:cNvPr id="3" name="Content Placeholder 2"/>
          <p:cNvSpPr>
            <a:spLocks noGrp="1"/>
          </p:cNvSpPr>
          <p:nvPr>
            <p:ph idx="1"/>
          </p:nvPr>
        </p:nvSpPr>
        <p:spPr>
          <a:xfrm>
            <a:off x="5656217" y="2336873"/>
            <a:ext cx="6035040" cy="3599316"/>
          </a:xfrm>
        </p:spPr>
        <p:txBody>
          <a:bodyPr/>
          <a:lstStyle/>
          <a:p>
            <a:r>
              <a:rPr lang="en-US" sz="2800"/>
              <a:t>Students should come to school well rested after a good night’s sleep of at least 8-10 hours.</a:t>
            </a:r>
          </a:p>
          <a:p>
            <a:r>
              <a:rPr lang="en-US" sz="2800"/>
              <a:t>Eat a healthy breakfast, not just junk food and sugary items.</a:t>
            </a:r>
          </a:p>
          <a:p>
            <a:r>
              <a:rPr lang="en-US" sz="2800"/>
              <a:t>Your lunch may be later than you normally eat.</a:t>
            </a:r>
          </a:p>
          <a:p>
            <a:endParaRPr lang="en-US"/>
          </a:p>
        </p:txBody>
      </p:sp>
      <p:pic>
        <p:nvPicPr>
          <p:cNvPr id="4" name="Picture 3" descr="GoNutrition Cream Of Rice+ Review - &lt;strong&gt;Breakfast&lt;/strong&gt; Just Got Interest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2223" y="2336873"/>
            <a:ext cx="3810000" cy="2844800"/>
          </a:xfrm>
          <a:prstGeom prst="rect">
            <a:avLst/>
          </a:prstGeom>
        </p:spPr>
      </p:pic>
    </p:spTree>
    <p:extLst>
      <p:ext uri="{BB962C8B-B14F-4D97-AF65-F5344CB8AC3E}">
        <p14:creationId xmlns:p14="http://schemas.microsoft.com/office/powerpoint/2010/main" val="21540566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STAAR Reminders and Expectations</a:t>
            </a:r>
          </a:p>
        </p:txBody>
      </p:sp>
      <p:sp>
        <p:nvSpPr>
          <p:cNvPr id="3" name="Content Placeholder 2"/>
          <p:cNvSpPr>
            <a:spLocks noGrp="1"/>
          </p:cNvSpPr>
          <p:nvPr>
            <p:ph idx="1"/>
          </p:nvPr>
        </p:nvSpPr>
        <p:spPr>
          <a:xfrm>
            <a:off x="654847" y="2336872"/>
            <a:ext cx="6777920" cy="4272933"/>
          </a:xfrm>
        </p:spPr>
        <p:txBody>
          <a:bodyPr>
            <a:normAutofit lnSpcReduction="10000"/>
          </a:bodyPr>
          <a:lstStyle/>
          <a:p>
            <a:r>
              <a:rPr lang="en-US" sz="2800" dirty="0"/>
              <a:t>Bring a book if you want to read after testing</a:t>
            </a:r>
          </a:p>
          <a:p>
            <a:r>
              <a:rPr lang="en-US" sz="2800" dirty="0"/>
              <a:t>You can only read (not e-reader or from phone) or sleep/rest after you turn in your test</a:t>
            </a:r>
          </a:p>
          <a:p>
            <a:r>
              <a:rPr lang="en-US" sz="2800" dirty="0"/>
              <a:t>Phones should be left in your locker or must be turned into testing teacher</a:t>
            </a:r>
          </a:p>
          <a:p>
            <a:r>
              <a:rPr lang="en-US" sz="2800" dirty="0"/>
              <a:t>You will NOT be able to play games or work on your laptop while we are still testing.</a:t>
            </a:r>
          </a:p>
          <a:p>
            <a:pPr marL="0" indent="0">
              <a:buNone/>
            </a:pPr>
            <a:endParaRPr lang="en-US" sz="2800" dirty="0"/>
          </a:p>
        </p:txBody>
      </p:sp>
      <p:pic>
        <p:nvPicPr>
          <p:cNvPr id="5" name="Picture 4" descr="blogGNOSIS: On Loving God with Your Mind"/>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05777" y="2717075"/>
            <a:ext cx="3989290" cy="3458799"/>
          </a:xfrm>
          <a:prstGeom prst="rect">
            <a:avLst/>
          </a:prstGeom>
        </p:spPr>
      </p:pic>
    </p:spTree>
    <p:extLst>
      <p:ext uri="{BB962C8B-B14F-4D97-AF65-F5344CB8AC3E}">
        <p14:creationId xmlns:p14="http://schemas.microsoft.com/office/powerpoint/2010/main" val="37408865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STAAR Reminders and Expectations</a:t>
            </a:r>
          </a:p>
        </p:txBody>
      </p:sp>
      <p:sp>
        <p:nvSpPr>
          <p:cNvPr id="3" name="Content Placeholder 2"/>
          <p:cNvSpPr>
            <a:spLocks noGrp="1"/>
          </p:cNvSpPr>
          <p:nvPr>
            <p:ph idx="1"/>
          </p:nvPr>
        </p:nvSpPr>
        <p:spPr>
          <a:xfrm>
            <a:off x="680321" y="2336873"/>
            <a:ext cx="6883073" cy="4377436"/>
          </a:xfrm>
        </p:spPr>
        <p:txBody>
          <a:bodyPr>
            <a:normAutofit/>
          </a:bodyPr>
          <a:lstStyle/>
          <a:p>
            <a:r>
              <a:rPr lang="en-US" dirty="0"/>
              <a:t>An email was sent home informing you and your parent/guardian of Texas Education Agency’s (TEA) and Fort Bend Independent School District’s policy in regards to cell phones and standardizing test including STAAR testing. </a:t>
            </a:r>
          </a:p>
          <a:p>
            <a:r>
              <a:rPr lang="en-US" dirty="0"/>
              <a:t>You will not get a score for the STAAR test if you are caught with a cell phone or smart watch while testing.  </a:t>
            </a:r>
          </a:p>
          <a:p>
            <a:endParaRPr lang="en-US" dirty="0"/>
          </a:p>
        </p:txBody>
      </p:sp>
      <p:pic>
        <p:nvPicPr>
          <p:cNvPr id="4" name="Picture 3" descr="&lt;strong&gt;cell phone&lt;/strong&gt; ba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20581" y="2574334"/>
            <a:ext cx="3248025" cy="3381375"/>
          </a:xfrm>
          <a:prstGeom prst="rect">
            <a:avLst/>
          </a:prstGeom>
        </p:spPr>
      </p:pic>
    </p:spTree>
    <p:extLst>
      <p:ext uri="{BB962C8B-B14F-4D97-AF65-F5344CB8AC3E}">
        <p14:creationId xmlns:p14="http://schemas.microsoft.com/office/powerpoint/2010/main" val="39256637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STAAR Reminders</a:t>
            </a:r>
          </a:p>
        </p:txBody>
      </p:sp>
      <p:sp>
        <p:nvSpPr>
          <p:cNvPr id="4" name="Text Placeholder 3"/>
          <p:cNvSpPr>
            <a:spLocks noGrp="1"/>
          </p:cNvSpPr>
          <p:nvPr>
            <p:ph type="body" sz="half" idx="2"/>
          </p:nvPr>
        </p:nvSpPr>
        <p:spPr>
          <a:xfrm>
            <a:off x="680322" y="2231473"/>
            <a:ext cx="10109598" cy="3704716"/>
          </a:xfrm>
        </p:spPr>
        <p:txBody>
          <a:bodyPr>
            <a:normAutofit fontScale="92500" lnSpcReduction="20000"/>
          </a:bodyPr>
          <a:lstStyle/>
          <a:p>
            <a:pPr marL="457200" indent="-457200">
              <a:buFont typeface="Arial" panose="020B0604020202020204" pitchFamily="34" charset="0"/>
              <a:buChar char="•"/>
            </a:pPr>
            <a:endParaRPr lang="en-US" sz="3200" dirty="0"/>
          </a:p>
          <a:p>
            <a:pPr marL="457200" indent="-457200">
              <a:buFont typeface="Arial" panose="020B0604020202020204" pitchFamily="34" charset="0"/>
              <a:buChar char="•"/>
            </a:pPr>
            <a:r>
              <a:rPr lang="en-US" sz="3200" dirty="0"/>
              <a:t>Your teachers have given you many strategies during the school year, make sure you use them.</a:t>
            </a:r>
          </a:p>
          <a:p>
            <a:pPr marL="457200" indent="-457200">
              <a:buFont typeface="Arial" panose="020B0604020202020204" pitchFamily="34" charset="0"/>
              <a:buChar char="•"/>
            </a:pPr>
            <a:r>
              <a:rPr lang="en-US" sz="3200" dirty="0"/>
              <a:t>Take your time on the STAAR test.  There is no need to rush.  There is no prize for finishing the test 1</a:t>
            </a:r>
            <a:r>
              <a:rPr lang="en-US" sz="3200" baseline="30000" dirty="0"/>
              <a:t>st</a:t>
            </a:r>
            <a:r>
              <a:rPr lang="en-US" sz="3200" dirty="0"/>
              <a:t>.</a:t>
            </a:r>
          </a:p>
          <a:p>
            <a:pPr marL="457200" indent="-457200">
              <a:buFont typeface="Arial" panose="020B0604020202020204" pitchFamily="34" charset="0"/>
              <a:buChar char="•"/>
            </a:pPr>
            <a:r>
              <a:rPr lang="en-US" sz="3200" dirty="0"/>
              <a:t>Take small breaks during your test in order to keep your mind sharp.</a:t>
            </a:r>
          </a:p>
          <a:p>
            <a:pPr marL="457200" indent="-457200">
              <a:buFont typeface="Arial" panose="020B0604020202020204" pitchFamily="34" charset="0"/>
              <a:buChar char="•"/>
            </a:pPr>
            <a:r>
              <a:rPr lang="en-US" sz="3200" dirty="0"/>
              <a:t>Remember you are allowed to ask for scratch paper on any STAAR test.</a:t>
            </a:r>
          </a:p>
          <a:p>
            <a:pPr marL="457200" indent="-457200">
              <a:buFont typeface="Arial" panose="020B0604020202020204" pitchFamily="34" charset="0"/>
              <a:buChar char="•"/>
            </a:pPr>
            <a:endParaRPr lang="en-US" sz="3000" b="1" dirty="0"/>
          </a:p>
        </p:txBody>
      </p:sp>
    </p:spTree>
    <p:extLst>
      <p:ext uri="{BB962C8B-B14F-4D97-AF65-F5344CB8AC3E}">
        <p14:creationId xmlns:p14="http://schemas.microsoft.com/office/powerpoint/2010/main" val="2351176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12C4C7-3494-2F03-E297-3219673C34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B25B97-15BE-CC29-E2BE-EBE5EE2F8A9C}"/>
              </a:ext>
            </a:extLst>
          </p:cNvPr>
          <p:cNvSpPr>
            <a:spLocks noGrp="1"/>
          </p:cNvSpPr>
          <p:nvPr>
            <p:ph type="ctrTitle"/>
          </p:nvPr>
        </p:nvSpPr>
        <p:spPr/>
        <p:txBody>
          <a:bodyPr/>
          <a:lstStyle/>
          <a:p>
            <a:r>
              <a:rPr lang="en-US" sz="7200"/>
              <a:t>BOBCAT TIME</a:t>
            </a:r>
          </a:p>
        </p:txBody>
      </p:sp>
      <p:sp>
        <p:nvSpPr>
          <p:cNvPr id="3" name="Subtitle 2">
            <a:extLst>
              <a:ext uri="{FF2B5EF4-FFF2-40B4-BE49-F238E27FC236}">
                <a16:creationId xmlns:a16="http://schemas.microsoft.com/office/drawing/2014/main" id="{8AE1575C-4646-E547-50F7-80D5F652AD36}"/>
              </a:ext>
            </a:extLst>
          </p:cNvPr>
          <p:cNvSpPr>
            <a:spLocks noGrp="1"/>
          </p:cNvSpPr>
          <p:nvPr>
            <p:ph type="subTitle" idx="1"/>
          </p:nvPr>
        </p:nvSpPr>
        <p:spPr>
          <a:xfrm>
            <a:off x="883834" y="4540784"/>
            <a:ext cx="8144134" cy="1810818"/>
          </a:xfrm>
        </p:spPr>
        <p:txBody>
          <a:bodyPr>
            <a:normAutofit/>
          </a:bodyPr>
          <a:lstStyle/>
          <a:p>
            <a:r>
              <a:rPr lang="en-US" sz="3200" dirty="0"/>
              <a:t>April 7- slides 2- 11</a:t>
            </a:r>
          </a:p>
        </p:txBody>
      </p:sp>
    </p:spTree>
    <p:extLst>
      <p:ext uri="{BB962C8B-B14F-4D97-AF65-F5344CB8AC3E}">
        <p14:creationId xmlns:p14="http://schemas.microsoft.com/office/powerpoint/2010/main" val="17107379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HB1416</a:t>
            </a:r>
          </a:p>
        </p:txBody>
      </p:sp>
      <p:sp>
        <p:nvSpPr>
          <p:cNvPr id="4" name="Text Placeholder 3"/>
          <p:cNvSpPr>
            <a:spLocks noGrp="1"/>
          </p:cNvSpPr>
          <p:nvPr>
            <p:ph type="body" sz="half" idx="2"/>
          </p:nvPr>
        </p:nvSpPr>
        <p:spPr>
          <a:xfrm>
            <a:off x="680322" y="2231473"/>
            <a:ext cx="10109598" cy="3704716"/>
          </a:xfrm>
        </p:spPr>
        <p:txBody>
          <a:bodyPr>
            <a:normAutofit fontScale="77500" lnSpcReduction="20000"/>
          </a:bodyPr>
          <a:lstStyle/>
          <a:p>
            <a:pPr marL="457200" indent="-457200">
              <a:buFont typeface="Arial" panose="020B0604020202020204" pitchFamily="34" charset="0"/>
              <a:buChar char="•"/>
            </a:pPr>
            <a:endParaRPr lang="en-US" sz="3200" dirty="0"/>
          </a:p>
          <a:p>
            <a:pPr marL="457200" indent="-457200">
              <a:buFont typeface="Arial" panose="020B0604020202020204" pitchFamily="34" charset="0"/>
              <a:buChar char="•"/>
            </a:pPr>
            <a:r>
              <a:rPr lang="en-US" sz="3200" dirty="0"/>
              <a:t>House Bill 1416 states that any student who does not pass the STAAR test will need to have 30 hours of extra intervention for EACH subject that you fail.  </a:t>
            </a:r>
          </a:p>
          <a:p>
            <a:pPr marL="457200" indent="-457200">
              <a:buFont typeface="Arial" panose="020B0604020202020204" pitchFamily="34" charset="0"/>
              <a:buChar char="•"/>
            </a:pPr>
            <a:r>
              <a:rPr lang="en-US" sz="3200" dirty="0"/>
              <a:t>Some students are getting those extra hours now in Bobcat time, 7:30am morning tutorials or math lab/literacy class.</a:t>
            </a:r>
          </a:p>
          <a:p>
            <a:pPr marL="457200" indent="-457200">
              <a:buFont typeface="Arial" panose="020B0604020202020204" pitchFamily="34" charset="0"/>
              <a:buChar char="•"/>
            </a:pPr>
            <a:r>
              <a:rPr lang="en-US" sz="4100" b="1" dirty="0"/>
              <a:t>Make sure you take the test serious and do your best.</a:t>
            </a:r>
          </a:p>
          <a:p>
            <a:pPr marL="457200" indent="-457200">
              <a:buFont typeface="Arial" panose="020B0604020202020204" pitchFamily="34" charset="0"/>
              <a:buChar char="•"/>
            </a:pPr>
            <a:r>
              <a:rPr lang="en-US" sz="4100" b="1" dirty="0"/>
              <a:t>Take your time, check your work, redo problems, </a:t>
            </a:r>
            <a:r>
              <a:rPr lang="en-US" sz="4100" b="1" dirty="0" err="1"/>
              <a:t>etc</a:t>
            </a:r>
            <a:r>
              <a:rPr lang="en-US" sz="4100" b="1" dirty="0"/>
              <a:t>…</a:t>
            </a:r>
          </a:p>
          <a:p>
            <a:pPr marL="457200" indent="-457200">
              <a:buFont typeface="Arial" panose="020B0604020202020204" pitchFamily="34" charset="0"/>
              <a:buChar char="•"/>
            </a:pPr>
            <a:endParaRPr lang="en-US" sz="3000" b="1" dirty="0"/>
          </a:p>
        </p:txBody>
      </p:sp>
    </p:spTree>
    <p:extLst>
      <p:ext uri="{BB962C8B-B14F-4D97-AF65-F5344CB8AC3E}">
        <p14:creationId xmlns:p14="http://schemas.microsoft.com/office/powerpoint/2010/main" val="23814919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Testing Rooms</a:t>
            </a:r>
          </a:p>
        </p:txBody>
      </p:sp>
      <p:sp>
        <p:nvSpPr>
          <p:cNvPr id="4" name="Text Placeholder 3"/>
          <p:cNvSpPr>
            <a:spLocks noGrp="1"/>
          </p:cNvSpPr>
          <p:nvPr>
            <p:ph type="body" sz="half" idx="2"/>
          </p:nvPr>
        </p:nvSpPr>
        <p:spPr>
          <a:xfrm>
            <a:off x="680322" y="2231473"/>
            <a:ext cx="10109598" cy="3704716"/>
          </a:xfrm>
        </p:spPr>
        <p:txBody>
          <a:bodyPr>
            <a:normAutofit fontScale="92500" lnSpcReduction="10000"/>
          </a:bodyPr>
          <a:lstStyle/>
          <a:p>
            <a:pPr marL="457200" indent="-457200">
              <a:buFont typeface="Arial" panose="020B0604020202020204" pitchFamily="34" charset="0"/>
              <a:buChar char="•"/>
            </a:pPr>
            <a:endParaRPr lang="en-US" sz="3200" dirty="0"/>
          </a:p>
          <a:p>
            <a:pPr marL="457200" indent="-457200">
              <a:buFont typeface="Arial" panose="020B0604020202020204" pitchFamily="34" charset="0"/>
              <a:buChar char="•"/>
            </a:pPr>
            <a:r>
              <a:rPr lang="en-US" sz="3200" dirty="0"/>
              <a:t>Teachers- please give each student their testing room assignment.</a:t>
            </a:r>
          </a:p>
          <a:p>
            <a:pPr marL="457200" indent="-457200">
              <a:buFont typeface="Arial" panose="020B0604020202020204" pitchFamily="34" charset="0"/>
              <a:buChar char="•"/>
            </a:pPr>
            <a:r>
              <a:rPr lang="en-US" sz="3200" dirty="0"/>
              <a:t>All teachers have the testing list so ask any teacher.</a:t>
            </a:r>
          </a:p>
          <a:p>
            <a:pPr marL="457200" indent="-457200">
              <a:buFont typeface="Arial" panose="020B0604020202020204" pitchFamily="34" charset="0"/>
              <a:buChar char="•"/>
            </a:pPr>
            <a:r>
              <a:rPr lang="en-US" sz="3200" b="1" dirty="0"/>
              <a:t>Ms. Willett will be at lunch to provide room numbers for students if you don’t have time this week to get your room numbers.</a:t>
            </a:r>
          </a:p>
          <a:p>
            <a:pPr marL="457200" indent="-457200">
              <a:buFont typeface="Arial" panose="020B0604020202020204" pitchFamily="34" charset="0"/>
              <a:buChar char="•"/>
            </a:pPr>
            <a:r>
              <a:rPr lang="en-US" sz="3200" b="1" dirty="0"/>
              <a:t>Students should write down the room number.</a:t>
            </a:r>
          </a:p>
          <a:p>
            <a:endParaRPr lang="en-US" sz="4100" b="1" dirty="0"/>
          </a:p>
          <a:p>
            <a:pPr marL="457200" indent="-457200">
              <a:buFont typeface="Arial" panose="020B0604020202020204" pitchFamily="34" charset="0"/>
              <a:buChar char="•"/>
            </a:pPr>
            <a:endParaRPr lang="en-US" sz="3000" b="1" dirty="0"/>
          </a:p>
        </p:txBody>
      </p:sp>
    </p:spTree>
    <p:extLst>
      <p:ext uri="{BB962C8B-B14F-4D97-AF65-F5344CB8AC3E}">
        <p14:creationId xmlns:p14="http://schemas.microsoft.com/office/powerpoint/2010/main" val="15527552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STAAR TESTING DATES</a:t>
            </a:r>
          </a:p>
        </p:txBody>
      </p:sp>
      <p:sp>
        <p:nvSpPr>
          <p:cNvPr id="4" name="Text Placeholder 3"/>
          <p:cNvSpPr>
            <a:spLocks noGrp="1"/>
          </p:cNvSpPr>
          <p:nvPr>
            <p:ph type="body" sz="half" idx="2"/>
          </p:nvPr>
        </p:nvSpPr>
        <p:spPr>
          <a:xfrm>
            <a:off x="680322" y="2467503"/>
            <a:ext cx="8803311" cy="4259870"/>
          </a:xfrm>
        </p:spPr>
        <p:txBody>
          <a:bodyPr>
            <a:normAutofit/>
          </a:bodyPr>
          <a:lstStyle/>
          <a:p>
            <a:r>
              <a:rPr lang="en-US" sz="2800" dirty="0"/>
              <a:t>April 14- 7</a:t>
            </a:r>
            <a:r>
              <a:rPr lang="en-US" sz="2800" baseline="30000" dirty="0"/>
              <a:t>th</a:t>
            </a:r>
            <a:r>
              <a:rPr lang="en-US" sz="2800" dirty="0"/>
              <a:t> and 8</a:t>
            </a:r>
            <a:r>
              <a:rPr lang="en-US" sz="2800" baseline="30000" dirty="0"/>
              <a:t>th</a:t>
            </a:r>
            <a:r>
              <a:rPr lang="en-US" sz="2800" dirty="0"/>
              <a:t> grade ELA</a:t>
            </a:r>
          </a:p>
          <a:p>
            <a:r>
              <a:rPr lang="en-US" sz="2800" dirty="0"/>
              <a:t>April 15- 6</a:t>
            </a:r>
            <a:r>
              <a:rPr lang="en-US" sz="2800" baseline="30000" dirty="0"/>
              <a:t>th</a:t>
            </a:r>
            <a:r>
              <a:rPr lang="en-US" sz="2800" dirty="0"/>
              <a:t> grade ELA</a:t>
            </a:r>
          </a:p>
          <a:p>
            <a:r>
              <a:rPr lang="en-US" sz="2800" dirty="0"/>
              <a:t>April 21- 8</a:t>
            </a:r>
            <a:r>
              <a:rPr lang="en-US" sz="2800" baseline="30000" dirty="0"/>
              <a:t>th</a:t>
            </a:r>
            <a:r>
              <a:rPr lang="en-US" sz="2800" dirty="0"/>
              <a:t> grade Science/Bio</a:t>
            </a:r>
          </a:p>
          <a:p>
            <a:r>
              <a:rPr lang="en-US" sz="2800" dirty="0"/>
              <a:t>April 22- 8</a:t>
            </a:r>
            <a:r>
              <a:rPr lang="en-US" sz="2800" baseline="30000" dirty="0"/>
              <a:t>th</a:t>
            </a:r>
            <a:r>
              <a:rPr lang="en-US" sz="2800" dirty="0"/>
              <a:t> grade Social Studies</a:t>
            </a:r>
          </a:p>
          <a:p>
            <a:r>
              <a:rPr lang="en-US" sz="2800" dirty="0"/>
              <a:t>April 28- 8</a:t>
            </a:r>
            <a:r>
              <a:rPr lang="en-US" sz="2800" baseline="30000" dirty="0"/>
              <a:t>th</a:t>
            </a:r>
            <a:r>
              <a:rPr lang="en-US" sz="2800" dirty="0"/>
              <a:t> grade Math/Algebra</a:t>
            </a:r>
          </a:p>
          <a:p>
            <a:r>
              <a:rPr lang="en-US" sz="2800" dirty="0"/>
              <a:t>April 29- 6</a:t>
            </a:r>
            <a:r>
              <a:rPr lang="en-US" sz="2800" baseline="30000" dirty="0"/>
              <a:t>th</a:t>
            </a:r>
            <a:r>
              <a:rPr lang="en-US" sz="2800" dirty="0"/>
              <a:t> grade Math, 7</a:t>
            </a:r>
            <a:r>
              <a:rPr lang="en-US" sz="2800" baseline="30000" dirty="0"/>
              <a:t>th</a:t>
            </a:r>
            <a:r>
              <a:rPr lang="en-US" sz="2800" dirty="0"/>
              <a:t> grade</a:t>
            </a:r>
          </a:p>
          <a:p>
            <a:r>
              <a:rPr lang="en-US" sz="2800" dirty="0"/>
              <a:t>Math, 7</a:t>
            </a:r>
            <a:r>
              <a:rPr lang="en-US" sz="2800" baseline="30000" dirty="0"/>
              <a:t>th</a:t>
            </a:r>
            <a:r>
              <a:rPr lang="en-US" sz="2800" dirty="0"/>
              <a:t> grade AAC Math </a:t>
            </a:r>
            <a:r>
              <a:rPr lang="en-US" sz="2000" dirty="0"/>
              <a:t>(takes</a:t>
            </a:r>
          </a:p>
          <a:p>
            <a:r>
              <a:rPr lang="en-US" sz="2000" dirty="0"/>
              <a:t>8</a:t>
            </a:r>
            <a:r>
              <a:rPr lang="en-US" sz="2000" baseline="30000" dirty="0"/>
              <a:t>th</a:t>
            </a:r>
            <a:r>
              <a:rPr lang="en-US" sz="2000" dirty="0"/>
              <a:t> grade STAAR)</a:t>
            </a:r>
          </a:p>
        </p:txBody>
      </p:sp>
      <p:pic>
        <p:nvPicPr>
          <p:cNvPr id="6" name="Picture 5" descr="LMSNJASK - Test Prep Doesn't Have to be Bor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87886" y="2195439"/>
            <a:ext cx="5371428" cy="4126984"/>
          </a:xfrm>
          <a:prstGeom prst="rect">
            <a:avLst/>
          </a:prstGeom>
        </p:spPr>
      </p:pic>
    </p:spTree>
    <p:extLst>
      <p:ext uri="{BB962C8B-B14F-4D97-AF65-F5344CB8AC3E}">
        <p14:creationId xmlns:p14="http://schemas.microsoft.com/office/powerpoint/2010/main" val="32886086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STAAR Reminders and Expectations</a:t>
            </a:r>
          </a:p>
        </p:txBody>
      </p:sp>
      <p:sp>
        <p:nvSpPr>
          <p:cNvPr id="4" name="Text Placeholder 3"/>
          <p:cNvSpPr>
            <a:spLocks noGrp="1"/>
          </p:cNvSpPr>
          <p:nvPr>
            <p:ph type="body" sz="half" idx="2"/>
          </p:nvPr>
        </p:nvSpPr>
        <p:spPr>
          <a:xfrm>
            <a:off x="347543" y="2036428"/>
            <a:ext cx="8770331" cy="4521127"/>
          </a:xfrm>
        </p:spPr>
        <p:txBody>
          <a:bodyPr>
            <a:noAutofit/>
          </a:bodyPr>
          <a:lstStyle/>
          <a:p>
            <a:pPr marL="285750" indent="-285750">
              <a:buFont typeface="Arial" panose="020B0604020202020204" pitchFamily="34" charset="0"/>
              <a:buChar char="•"/>
            </a:pPr>
            <a:r>
              <a:rPr lang="en-US" sz="2000" dirty="0"/>
              <a:t>All students testing on the dates below will need a sack lunch:</a:t>
            </a:r>
          </a:p>
          <a:p>
            <a:pPr marL="742950" lvl="1" indent="-285750">
              <a:buFont typeface="Arial" panose="020B0604020202020204" pitchFamily="34" charset="0"/>
              <a:buChar char="•"/>
            </a:pPr>
            <a:r>
              <a:rPr lang="en-US" sz="1800" dirty="0"/>
              <a:t>April 14- 7</a:t>
            </a:r>
            <a:r>
              <a:rPr lang="en-US" sz="1800" baseline="30000" dirty="0"/>
              <a:t>th</a:t>
            </a:r>
            <a:r>
              <a:rPr lang="en-US" sz="1800" dirty="0"/>
              <a:t> and 8</a:t>
            </a:r>
            <a:r>
              <a:rPr lang="en-US" sz="1800" baseline="30000" dirty="0"/>
              <a:t>th</a:t>
            </a:r>
            <a:r>
              <a:rPr lang="en-US" sz="1800" dirty="0"/>
              <a:t> grade</a:t>
            </a:r>
          </a:p>
          <a:p>
            <a:pPr marL="742950" lvl="1" indent="-285750">
              <a:buFont typeface="Arial" panose="020B0604020202020204" pitchFamily="34" charset="0"/>
              <a:buChar char="•"/>
            </a:pPr>
            <a:r>
              <a:rPr lang="en-US" sz="1800" dirty="0"/>
              <a:t>April 15- 6</a:t>
            </a:r>
            <a:r>
              <a:rPr lang="en-US" sz="1800" baseline="30000" dirty="0"/>
              <a:t>th</a:t>
            </a:r>
            <a:r>
              <a:rPr lang="en-US" sz="1800" dirty="0"/>
              <a:t> grade</a:t>
            </a:r>
          </a:p>
          <a:p>
            <a:pPr marL="742950" lvl="1" indent="-285750">
              <a:buFont typeface="Arial" panose="020B0604020202020204" pitchFamily="34" charset="0"/>
              <a:buChar char="•"/>
            </a:pPr>
            <a:r>
              <a:rPr lang="en-US" sz="1800" dirty="0"/>
              <a:t>April 29- 6</a:t>
            </a:r>
            <a:r>
              <a:rPr lang="en-US" sz="1800" baseline="30000" dirty="0"/>
              <a:t>th</a:t>
            </a:r>
            <a:r>
              <a:rPr lang="en-US" sz="1800" dirty="0"/>
              <a:t> and 7</a:t>
            </a:r>
            <a:r>
              <a:rPr lang="en-US" sz="1800" baseline="30000" dirty="0"/>
              <a:t>th</a:t>
            </a:r>
            <a:r>
              <a:rPr lang="en-US" sz="1800" dirty="0"/>
              <a:t> grade</a:t>
            </a:r>
          </a:p>
          <a:p>
            <a:pPr marL="742950" lvl="1" indent="-285750">
              <a:buFont typeface="Arial" panose="020B0604020202020204" pitchFamily="34" charset="0"/>
              <a:buChar char="•"/>
            </a:pPr>
            <a:r>
              <a:rPr lang="en-US" sz="1800" dirty="0"/>
              <a:t>All other dates students will be eating in the cafeteria. </a:t>
            </a:r>
          </a:p>
          <a:p>
            <a:pPr marL="285750" indent="-285750">
              <a:buFont typeface="Arial" panose="020B0604020202020204" pitchFamily="34" charset="0"/>
              <a:buChar char="•"/>
            </a:pPr>
            <a:r>
              <a:rPr lang="en-US" sz="2000" dirty="0"/>
              <a:t>Students that need a sack lunch will have a chance to pre-order lunches tomorrow.  </a:t>
            </a:r>
            <a:r>
              <a:rPr lang="en-US" sz="2000" b="1" dirty="0"/>
              <a:t>Ask your parents tonight if you need to order a lunch or if you will bring a sack lunch.  </a:t>
            </a:r>
          </a:p>
          <a:p>
            <a:pPr marL="285750" indent="-285750">
              <a:buFont typeface="Arial" panose="020B0604020202020204" pitchFamily="34" charset="0"/>
              <a:buChar char="•"/>
            </a:pPr>
            <a:r>
              <a:rPr lang="en-US" sz="2000" dirty="0"/>
              <a:t>Lunches CAN NOT be delivered to students on any testing day. PLAN AHEAD and bring lunch. </a:t>
            </a:r>
          </a:p>
          <a:p>
            <a:pPr marL="285750" indent="-285750">
              <a:buFont typeface="Arial" panose="020B0604020202020204" pitchFamily="34" charset="0"/>
              <a:buChar char="•"/>
            </a:pPr>
            <a:r>
              <a:rPr lang="en-US" sz="2400" b="1" dirty="0"/>
              <a:t>Microwaves WILL NOT be available to students on testing days.</a:t>
            </a:r>
            <a:endParaRPr lang="en-US" sz="2000" b="1" dirty="0"/>
          </a:p>
        </p:txBody>
      </p:sp>
      <p:pic>
        <p:nvPicPr>
          <p:cNvPr id="5" name="Picture 4" descr="brown &lt;strong&gt;bag&lt;/strong&gt; it every day and awesomely with the reusable brown paper &lt;strong&gt;bag&lt;/strong&gt; ..."/>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54451" y="2203450"/>
            <a:ext cx="2745014" cy="2237884"/>
          </a:xfrm>
          <a:prstGeom prst="rect">
            <a:avLst/>
          </a:prstGeom>
        </p:spPr>
      </p:pic>
    </p:spTree>
    <p:extLst>
      <p:ext uri="{BB962C8B-B14F-4D97-AF65-F5344CB8AC3E}">
        <p14:creationId xmlns:p14="http://schemas.microsoft.com/office/powerpoint/2010/main" val="3636187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STAAR Reminders and Expectations</a:t>
            </a:r>
          </a:p>
        </p:txBody>
      </p:sp>
      <p:sp>
        <p:nvSpPr>
          <p:cNvPr id="4" name="Text Placeholder 3"/>
          <p:cNvSpPr>
            <a:spLocks noGrp="1"/>
          </p:cNvSpPr>
          <p:nvPr>
            <p:ph type="body" sz="half" idx="2"/>
          </p:nvPr>
        </p:nvSpPr>
        <p:spPr>
          <a:xfrm>
            <a:off x="347543" y="2036428"/>
            <a:ext cx="10331642" cy="4521127"/>
          </a:xfrm>
        </p:spPr>
        <p:txBody>
          <a:bodyPr>
            <a:noAutofit/>
          </a:bodyPr>
          <a:lstStyle/>
          <a:p>
            <a:pPr marL="285750" indent="-285750">
              <a:buFont typeface="Arial" panose="020B0604020202020204" pitchFamily="34" charset="0"/>
              <a:buChar char="•"/>
            </a:pPr>
            <a:r>
              <a:rPr lang="en-US" sz="3200" dirty="0"/>
              <a:t>April 14- 6</a:t>
            </a:r>
            <a:r>
              <a:rPr lang="en-US" sz="3200" baseline="30000" dirty="0"/>
              <a:t>th</a:t>
            </a:r>
            <a:r>
              <a:rPr lang="en-US" sz="3200" dirty="0"/>
              <a:t> gr eats A lunch.  7</a:t>
            </a:r>
            <a:r>
              <a:rPr lang="en-US" sz="3200" baseline="30000" dirty="0"/>
              <a:t>th</a:t>
            </a:r>
            <a:r>
              <a:rPr lang="en-US" sz="3200" dirty="0"/>
              <a:t> and 8</a:t>
            </a:r>
            <a:r>
              <a:rPr lang="en-US" sz="3200" baseline="30000" dirty="0"/>
              <a:t>th</a:t>
            </a:r>
            <a:r>
              <a:rPr lang="en-US" sz="3200" dirty="0"/>
              <a:t> gr eats at 12:00pm in testing room. 7</a:t>
            </a:r>
            <a:r>
              <a:rPr lang="en-US" sz="3200" baseline="30000" dirty="0"/>
              <a:t>th</a:t>
            </a:r>
            <a:r>
              <a:rPr lang="en-US" sz="3200" dirty="0"/>
              <a:t> and 8</a:t>
            </a:r>
            <a:r>
              <a:rPr lang="en-US" sz="3200" baseline="30000" dirty="0"/>
              <a:t>th</a:t>
            </a:r>
            <a:r>
              <a:rPr lang="en-US" sz="3200" dirty="0"/>
              <a:t> graders need sack lunches.</a:t>
            </a:r>
          </a:p>
          <a:p>
            <a:pPr marL="285750" indent="-285750">
              <a:buFont typeface="Arial" panose="020B0604020202020204" pitchFamily="34" charset="0"/>
              <a:buChar char="•"/>
            </a:pPr>
            <a:r>
              <a:rPr lang="en-US" sz="3200" dirty="0"/>
              <a:t>April 15- 7</a:t>
            </a:r>
            <a:r>
              <a:rPr lang="en-US" sz="3200" baseline="30000" dirty="0"/>
              <a:t>th</a:t>
            </a:r>
            <a:r>
              <a:rPr lang="en-US" sz="3200" dirty="0"/>
              <a:t> and 8</a:t>
            </a:r>
            <a:r>
              <a:rPr lang="en-US" sz="3200" baseline="30000" dirty="0"/>
              <a:t>th</a:t>
            </a:r>
            <a:r>
              <a:rPr lang="en-US" sz="3200" dirty="0"/>
              <a:t> gr eats B and C lunch as normal.  6</a:t>
            </a:r>
            <a:r>
              <a:rPr lang="en-US" sz="3200" baseline="30000" dirty="0"/>
              <a:t>th</a:t>
            </a:r>
            <a:r>
              <a:rPr lang="en-US" sz="3200" dirty="0"/>
              <a:t> gr eats at 11:00am in testing room.  6</a:t>
            </a:r>
            <a:r>
              <a:rPr lang="en-US" sz="3200" baseline="30000" dirty="0"/>
              <a:t>th</a:t>
            </a:r>
            <a:r>
              <a:rPr lang="en-US" sz="3200" dirty="0"/>
              <a:t> graders need sack lunches.</a:t>
            </a:r>
          </a:p>
          <a:p>
            <a:endParaRPr lang="en-US" sz="3200" dirty="0"/>
          </a:p>
        </p:txBody>
      </p:sp>
    </p:spTree>
    <p:extLst>
      <p:ext uri="{BB962C8B-B14F-4D97-AF65-F5344CB8AC3E}">
        <p14:creationId xmlns:p14="http://schemas.microsoft.com/office/powerpoint/2010/main" val="2052424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4D3C5A-599B-A153-FAE8-59AF4331DF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97C71B-9504-360B-5907-D22CECD17F3E}"/>
              </a:ext>
            </a:extLst>
          </p:cNvPr>
          <p:cNvSpPr>
            <a:spLocks noGrp="1"/>
          </p:cNvSpPr>
          <p:nvPr>
            <p:ph type="title"/>
          </p:nvPr>
        </p:nvSpPr>
        <p:spPr/>
        <p:txBody>
          <a:bodyPr/>
          <a:lstStyle/>
          <a:p>
            <a:r>
              <a:rPr lang="en-US"/>
              <a:t>STAAR Reminders and Expectations</a:t>
            </a:r>
          </a:p>
        </p:txBody>
      </p:sp>
      <p:sp>
        <p:nvSpPr>
          <p:cNvPr id="4" name="Text Placeholder 3">
            <a:extLst>
              <a:ext uri="{FF2B5EF4-FFF2-40B4-BE49-F238E27FC236}">
                <a16:creationId xmlns:a16="http://schemas.microsoft.com/office/drawing/2014/main" id="{3180AABD-0A13-1452-9D3E-39BB3C98D70E}"/>
              </a:ext>
            </a:extLst>
          </p:cNvPr>
          <p:cNvSpPr>
            <a:spLocks noGrp="1"/>
          </p:cNvSpPr>
          <p:nvPr>
            <p:ph type="body" sz="half" idx="2"/>
          </p:nvPr>
        </p:nvSpPr>
        <p:spPr>
          <a:xfrm>
            <a:off x="347543" y="2036428"/>
            <a:ext cx="10331642" cy="4521127"/>
          </a:xfrm>
        </p:spPr>
        <p:txBody>
          <a:bodyPr>
            <a:noAutofit/>
          </a:bodyPr>
          <a:lstStyle/>
          <a:p>
            <a:pPr marL="285750" indent="-285750">
              <a:buFont typeface="Arial" panose="020B0604020202020204" pitchFamily="34" charset="0"/>
              <a:buChar char="•"/>
            </a:pPr>
            <a:r>
              <a:rPr lang="en-US" sz="3200" dirty="0"/>
              <a:t>April 21 and 22- 8</a:t>
            </a:r>
            <a:r>
              <a:rPr lang="en-US" sz="3200" baseline="30000" dirty="0"/>
              <a:t>th</a:t>
            </a:r>
            <a:r>
              <a:rPr lang="en-US" sz="3200" dirty="0"/>
              <a:t> gr students who are not finished testing will eat lunch in the testing room.  A, B, C lunches normal.  No sack lunches needed.</a:t>
            </a:r>
          </a:p>
        </p:txBody>
      </p:sp>
    </p:spTree>
    <p:extLst>
      <p:ext uri="{BB962C8B-B14F-4D97-AF65-F5344CB8AC3E}">
        <p14:creationId xmlns:p14="http://schemas.microsoft.com/office/powerpoint/2010/main" val="11884235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STAAR Reminders and Expectations</a:t>
            </a:r>
          </a:p>
        </p:txBody>
      </p:sp>
      <p:sp>
        <p:nvSpPr>
          <p:cNvPr id="4" name="Text Placeholder 3"/>
          <p:cNvSpPr>
            <a:spLocks noGrp="1"/>
          </p:cNvSpPr>
          <p:nvPr>
            <p:ph type="body" sz="half" idx="2"/>
          </p:nvPr>
        </p:nvSpPr>
        <p:spPr>
          <a:xfrm>
            <a:off x="347543" y="2036428"/>
            <a:ext cx="10331642" cy="4521127"/>
          </a:xfrm>
        </p:spPr>
        <p:txBody>
          <a:bodyPr>
            <a:noAutofit/>
          </a:bodyPr>
          <a:lstStyle/>
          <a:p>
            <a:pPr marL="285750" indent="-285750">
              <a:buFont typeface="Arial" panose="020B0604020202020204" pitchFamily="34" charset="0"/>
              <a:buChar char="•"/>
            </a:pPr>
            <a:r>
              <a:rPr lang="en-US" sz="3200" dirty="0"/>
              <a:t>April 28- 6</a:t>
            </a:r>
            <a:r>
              <a:rPr lang="en-US" sz="3200" baseline="30000" dirty="0"/>
              <a:t>th</a:t>
            </a:r>
            <a:r>
              <a:rPr lang="en-US" sz="3200" dirty="0"/>
              <a:t> graders will eat A lunch.  ALL 7</a:t>
            </a:r>
            <a:r>
              <a:rPr lang="en-US" sz="3200" baseline="30000" dirty="0"/>
              <a:t>th</a:t>
            </a:r>
            <a:r>
              <a:rPr lang="en-US" sz="3200" dirty="0"/>
              <a:t> graders will eat B lunch (even if you normally eat C lunch).  8</a:t>
            </a:r>
            <a:r>
              <a:rPr lang="en-US" sz="3200" baseline="30000" dirty="0"/>
              <a:t>th</a:t>
            </a:r>
            <a:r>
              <a:rPr lang="en-US" sz="3200" dirty="0"/>
              <a:t> graders that are done testing will eat C lunch.  8</a:t>
            </a:r>
            <a:r>
              <a:rPr lang="en-US" sz="3200" baseline="30000" dirty="0"/>
              <a:t>th</a:t>
            </a:r>
            <a:r>
              <a:rPr lang="en-US" sz="3200" dirty="0"/>
              <a:t> graders that are not done testing will eat the in testing room.</a:t>
            </a:r>
          </a:p>
          <a:p>
            <a:pPr marL="285750" indent="-285750">
              <a:buFont typeface="Arial" panose="020B0604020202020204" pitchFamily="34" charset="0"/>
              <a:buChar char="•"/>
            </a:pPr>
            <a:r>
              <a:rPr lang="en-US" sz="3200" dirty="0"/>
              <a:t>April 29- 6</a:t>
            </a:r>
            <a:r>
              <a:rPr lang="en-US" sz="3200" baseline="30000" dirty="0"/>
              <a:t>th</a:t>
            </a:r>
            <a:r>
              <a:rPr lang="en-US" sz="3200" dirty="0"/>
              <a:t> and 7</a:t>
            </a:r>
            <a:r>
              <a:rPr lang="en-US" sz="3200" baseline="30000" dirty="0"/>
              <a:t>th</a:t>
            </a:r>
            <a:r>
              <a:rPr lang="en-US" sz="3200" dirty="0"/>
              <a:t> graders will eat in the testing room at 11am.  8</a:t>
            </a:r>
            <a:r>
              <a:rPr lang="en-US" sz="3200" baseline="30000" dirty="0"/>
              <a:t>th</a:t>
            </a:r>
            <a:r>
              <a:rPr lang="en-US" sz="3200" dirty="0"/>
              <a:t> graders not going to the Great Wolf Lodge will eat in their assigned rooms.</a:t>
            </a:r>
          </a:p>
        </p:txBody>
      </p:sp>
    </p:spTree>
    <p:extLst>
      <p:ext uri="{BB962C8B-B14F-4D97-AF65-F5344CB8AC3E}">
        <p14:creationId xmlns:p14="http://schemas.microsoft.com/office/powerpoint/2010/main" val="25571305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STAAR Reminders and Expectations</a:t>
            </a:r>
          </a:p>
        </p:txBody>
      </p:sp>
      <p:sp>
        <p:nvSpPr>
          <p:cNvPr id="3" name="Content Placeholder 2"/>
          <p:cNvSpPr>
            <a:spLocks noGrp="1"/>
          </p:cNvSpPr>
          <p:nvPr>
            <p:ph idx="1"/>
          </p:nvPr>
        </p:nvSpPr>
        <p:spPr>
          <a:xfrm>
            <a:off x="680322" y="2336873"/>
            <a:ext cx="9831084" cy="4103116"/>
          </a:xfrm>
        </p:spPr>
        <p:txBody>
          <a:bodyPr>
            <a:normAutofit/>
          </a:bodyPr>
          <a:lstStyle/>
          <a:p>
            <a:r>
              <a:rPr lang="en-US" sz="3200" dirty="0"/>
              <a:t>During the lunches, teachers will get a count of the number of students still testing.  Many times at the end of lunch, we move the students who are still testing into another room.  We will have the library available for students who are still testing.</a:t>
            </a:r>
            <a:endParaRPr lang="en-US" sz="2800" dirty="0"/>
          </a:p>
          <a:p>
            <a:endParaRPr lang="en-US" sz="2800" dirty="0"/>
          </a:p>
          <a:p>
            <a:endParaRPr lang="en-US" dirty="0"/>
          </a:p>
        </p:txBody>
      </p:sp>
    </p:spTree>
    <p:extLst>
      <p:ext uri="{BB962C8B-B14F-4D97-AF65-F5344CB8AC3E}">
        <p14:creationId xmlns:p14="http://schemas.microsoft.com/office/powerpoint/2010/main" val="23309155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STAAR Reminders and Expectations</a:t>
            </a:r>
          </a:p>
        </p:txBody>
      </p:sp>
      <p:sp>
        <p:nvSpPr>
          <p:cNvPr id="3" name="Content Placeholder 2"/>
          <p:cNvSpPr>
            <a:spLocks noGrp="1"/>
          </p:cNvSpPr>
          <p:nvPr>
            <p:ph idx="1"/>
          </p:nvPr>
        </p:nvSpPr>
        <p:spPr>
          <a:xfrm>
            <a:off x="680322" y="2336873"/>
            <a:ext cx="9831084" cy="4103116"/>
          </a:xfrm>
        </p:spPr>
        <p:txBody>
          <a:bodyPr>
            <a:normAutofit/>
          </a:bodyPr>
          <a:lstStyle/>
          <a:p>
            <a:r>
              <a:rPr lang="en-US" sz="3200" dirty="0"/>
              <a:t>No lockers during testing times.</a:t>
            </a:r>
          </a:p>
          <a:p>
            <a:pPr lvl="1"/>
            <a:r>
              <a:rPr lang="en-US" sz="2800" dirty="0"/>
              <a:t>Students can go to their locker before 1</a:t>
            </a:r>
            <a:r>
              <a:rPr lang="en-US" sz="2800" baseline="30000" dirty="0"/>
              <a:t>st</a:t>
            </a:r>
            <a:r>
              <a:rPr lang="en-US" sz="2800" dirty="0"/>
              <a:t>, before lunch and after testing.</a:t>
            </a:r>
          </a:p>
          <a:p>
            <a:r>
              <a:rPr lang="en-US" sz="3200" dirty="0"/>
              <a:t>No tutorials on testing days for ANY grade level.</a:t>
            </a:r>
          </a:p>
          <a:p>
            <a:pPr lvl="1"/>
            <a:r>
              <a:rPr lang="en-US" sz="2800" dirty="0"/>
              <a:t>April 14, 15, 21, 22, 28, and 29.</a:t>
            </a:r>
          </a:p>
          <a:p>
            <a:endParaRPr lang="en-US" sz="2800" dirty="0"/>
          </a:p>
          <a:p>
            <a:endParaRPr lang="en-US" dirty="0"/>
          </a:p>
        </p:txBody>
      </p:sp>
    </p:spTree>
    <p:extLst>
      <p:ext uri="{BB962C8B-B14F-4D97-AF65-F5344CB8AC3E}">
        <p14:creationId xmlns:p14="http://schemas.microsoft.com/office/powerpoint/2010/main" val="3226522604"/>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1F8094"/>
      </a:dk2>
      <a:lt2>
        <a:srgbClr val="E7E6E6"/>
      </a:lt2>
      <a:accent1>
        <a:srgbClr val="39CDE7"/>
      </a:accent1>
      <a:accent2>
        <a:srgbClr val="60DE72"/>
      </a:accent2>
      <a:accent3>
        <a:srgbClr val="DDCC64"/>
      </a:accent3>
      <a:accent4>
        <a:srgbClr val="F49D50"/>
      </a:accent4>
      <a:accent5>
        <a:srgbClr val="E44951"/>
      </a:accent5>
      <a:accent6>
        <a:srgbClr val="D666F9"/>
      </a:accent6>
      <a:hlink>
        <a:srgbClr val="4BF7ED"/>
      </a:hlink>
      <a:folHlink>
        <a:srgbClr val="95E9F4"/>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28000"/>
              </a:schemeClr>
            </a:gs>
            <a:gs pos="50000">
              <a:schemeClr val="phClr">
                <a:shade val="100000"/>
                <a:hueMod val="100000"/>
                <a:satMod val="110000"/>
                <a:lumMod val="130000"/>
              </a:schemeClr>
            </a:gs>
            <a:gs pos="100000">
              <a:schemeClr val="phClr">
                <a:shade val="78000"/>
                <a:hueMod val="118000"/>
                <a:satMod val="12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7DC10E3-4FF5-456B-A359-A0F378C1E5FB}"/>
    </a:ext>
  </a:extLst>
</a:theme>
</file>

<file path=docProps/app.xml><?xml version="1.0" encoding="utf-8"?>
<Properties xmlns="http://schemas.openxmlformats.org/officeDocument/2006/extended-properties" xmlns:vt="http://schemas.openxmlformats.org/officeDocument/2006/docPropsVTypes">
  <Template>Berlin</Template>
  <TotalTime>41</TotalTime>
  <Words>1186</Words>
  <Application>Microsoft Office PowerPoint</Application>
  <PresentationFormat>Widescreen</PresentationFormat>
  <Paragraphs>95</Paragraphs>
  <Slides>21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21</vt:i4>
      </vt:variant>
    </vt:vector>
  </HeadingPairs>
  <TitlesOfParts>
    <vt:vector size="24" baseType="lpstr">
      <vt:lpstr>Arial</vt:lpstr>
      <vt:lpstr>Trebuchet MS</vt:lpstr>
      <vt:lpstr>Berlin</vt:lpstr>
      <vt:lpstr>BOBCAT TIME</vt:lpstr>
      <vt:lpstr>BOBCAT TIME</vt:lpstr>
      <vt:lpstr>STAAR TESTING DATES</vt:lpstr>
      <vt:lpstr>STAAR Reminders and Expectations</vt:lpstr>
      <vt:lpstr>STAAR Reminders and Expectations</vt:lpstr>
      <vt:lpstr>STAAR Reminders and Expectations</vt:lpstr>
      <vt:lpstr>STAAR Reminders and Expectations</vt:lpstr>
      <vt:lpstr>STAAR Reminders and Expectations</vt:lpstr>
      <vt:lpstr>STAAR Reminders and Expectations</vt:lpstr>
      <vt:lpstr>STAAR Reminders and Expectations</vt:lpstr>
      <vt:lpstr>Testing Rooms- if there is time</vt:lpstr>
      <vt:lpstr>BOBCAT TIME</vt:lpstr>
      <vt:lpstr>STAAR Lunch count</vt:lpstr>
      <vt:lpstr>STAAR Reminders and Expectations</vt:lpstr>
      <vt:lpstr>STAAR Reminders and Expectations</vt:lpstr>
      <vt:lpstr>STAAR Reminders and Expectations</vt:lpstr>
      <vt:lpstr>STAAR Reminders and Expectations</vt:lpstr>
      <vt:lpstr>STAAR Reminders and Expectations</vt:lpstr>
      <vt:lpstr>STAAR Reminders</vt:lpstr>
      <vt:lpstr>HB1416</vt:lpstr>
      <vt:lpstr>Testing Rooms</vt:lpstr>
    </vt:vector>
  </TitlesOfParts>
  <Company>Fort Bend ISD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BOBCAT TIME</dc:title>
  <dc:creator>Kelly, Tracy</dc:creator>
  <cp:lastModifiedBy>Willett, Sally</cp:lastModifiedBy>
  <cp:revision>2</cp:revision>
  <dcterms:created xsi:type="dcterms:W3CDTF">2017-03-19T15:24:15Z</dcterms:created>
  <dcterms:modified xsi:type="dcterms:W3CDTF">2026-03-31T22:32:31Z</dcterms:modified>
</cp:coreProperties>
</file>